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CED255-E323-435F-84D6-6F01F7B13F7A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59046F-4C22-4AFE-BA43-FFA7932DBFC5}">
      <dgm:prSet/>
      <dgm:spPr/>
      <dgm:t>
        <a:bodyPr/>
        <a:lstStyle/>
        <a:p>
          <a:r>
            <a:rPr lang="en-US" dirty="0"/>
            <a:t>Topic 1</a:t>
          </a:r>
        </a:p>
      </dgm:t>
    </dgm:pt>
    <dgm:pt modelId="{A5995BFB-38E3-4A35-9701-307AF15B03A7}" type="parTrans" cxnId="{BEAC7794-5D3A-44DD-A294-FE2D5CC3305A}">
      <dgm:prSet/>
      <dgm:spPr/>
      <dgm:t>
        <a:bodyPr/>
        <a:lstStyle/>
        <a:p>
          <a:endParaRPr lang="en-US"/>
        </a:p>
      </dgm:t>
    </dgm:pt>
    <dgm:pt modelId="{0D82DE61-7918-468B-86CB-D6CA8B2CC4A6}" type="sibTrans" cxnId="{BEAC7794-5D3A-44DD-A294-FE2D5CC3305A}">
      <dgm:prSet/>
      <dgm:spPr/>
      <dgm:t>
        <a:bodyPr/>
        <a:lstStyle/>
        <a:p>
          <a:endParaRPr lang="en-US"/>
        </a:p>
      </dgm:t>
    </dgm:pt>
    <dgm:pt modelId="{29B13FED-40EC-4294-8658-E9A05D284EB5}">
      <dgm:prSet/>
      <dgm:spPr/>
      <dgm:t>
        <a:bodyPr/>
        <a:lstStyle/>
        <a:p>
          <a:r>
            <a:rPr lang="en-US" dirty="0"/>
            <a:t>Topic 2</a:t>
          </a:r>
        </a:p>
      </dgm:t>
    </dgm:pt>
    <dgm:pt modelId="{E9395A13-8F4D-44F6-89B0-769113A07F37}" type="parTrans" cxnId="{73E3AACA-4320-4F93-8558-B5533DE4D255}">
      <dgm:prSet/>
      <dgm:spPr/>
      <dgm:t>
        <a:bodyPr/>
        <a:lstStyle/>
        <a:p>
          <a:endParaRPr lang="en-US"/>
        </a:p>
      </dgm:t>
    </dgm:pt>
    <dgm:pt modelId="{5C501403-2C2E-4233-B2F4-6C74CA231B66}" type="sibTrans" cxnId="{73E3AACA-4320-4F93-8558-B5533DE4D255}">
      <dgm:prSet/>
      <dgm:spPr/>
      <dgm:t>
        <a:bodyPr/>
        <a:lstStyle/>
        <a:p>
          <a:endParaRPr lang="en-US"/>
        </a:p>
      </dgm:t>
    </dgm:pt>
    <dgm:pt modelId="{0F23A3D8-2781-4A71-B803-4F4F495CC075}">
      <dgm:prSet/>
      <dgm:spPr/>
      <dgm:t>
        <a:bodyPr/>
        <a:lstStyle/>
        <a:p>
          <a:r>
            <a:rPr lang="en-US"/>
            <a:t>Topic 3</a:t>
          </a:r>
        </a:p>
      </dgm:t>
    </dgm:pt>
    <dgm:pt modelId="{C5CA744C-E0B6-4EA2-83C7-D1AED432A873}" type="parTrans" cxnId="{D12C4BEC-D1C7-4CBC-9116-DA87B7F9C7AA}">
      <dgm:prSet/>
      <dgm:spPr/>
      <dgm:t>
        <a:bodyPr/>
        <a:lstStyle/>
        <a:p>
          <a:endParaRPr lang="en-US"/>
        </a:p>
      </dgm:t>
    </dgm:pt>
    <dgm:pt modelId="{E58F26C9-3E74-4131-BCB8-C10FB88096E1}" type="sibTrans" cxnId="{D12C4BEC-D1C7-4CBC-9116-DA87B7F9C7AA}">
      <dgm:prSet/>
      <dgm:spPr/>
      <dgm:t>
        <a:bodyPr/>
        <a:lstStyle/>
        <a:p>
          <a:endParaRPr lang="en-US"/>
        </a:p>
      </dgm:t>
    </dgm:pt>
    <dgm:pt modelId="{BF1E9D08-C620-47D7-B79B-FEC8827774F4}" type="pres">
      <dgm:prSet presAssocID="{B4CED255-E323-435F-84D6-6F01F7B13F7A}" presName="linear" presStyleCnt="0">
        <dgm:presLayoutVars>
          <dgm:dir/>
          <dgm:animLvl val="lvl"/>
          <dgm:resizeHandles val="exact"/>
        </dgm:presLayoutVars>
      </dgm:prSet>
      <dgm:spPr/>
    </dgm:pt>
    <dgm:pt modelId="{3FA48649-DEAD-484C-87C6-A4425525B345}" type="pres">
      <dgm:prSet presAssocID="{8E59046F-4C22-4AFE-BA43-FFA7932DBFC5}" presName="parentLin" presStyleCnt="0"/>
      <dgm:spPr/>
    </dgm:pt>
    <dgm:pt modelId="{F03ABCAD-CE35-4785-B546-1F1A2182E535}" type="pres">
      <dgm:prSet presAssocID="{8E59046F-4C22-4AFE-BA43-FFA7932DBFC5}" presName="parentLeftMargin" presStyleLbl="node1" presStyleIdx="0" presStyleCnt="3"/>
      <dgm:spPr/>
    </dgm:pt>
    <dgm:pt modelId="{93089A66-B12B-4E0C-AAC1-092D6D7110BB}" type="pres">
      <dgm:prSet presAssocID="{8E59046F-4C22-4AFE-BA43-FFA7932DBFC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AAEBB7-AFB1-4CFD-9EDE-8AACB9B24B7C}" type="pres">
      <dgm:prSet presAssocID="{8E59046F-4C22-4AFE-BA43-FFA7932DBFC5}" presName="negativeSpace" presStyleCnt="0"/>
      <dgm:spPr/>
    </dgm:pt>
    <dgm:pt modelId="{14DA4C89-F5D1-4301-9C3D-6FE4210A35AE}" type="pres">
      <dgm:prSet presAssocID="{8E59046F-4C22-4AFE-BA43-FFA7932DBFC5}" presName="childText" presStyleLbl="conFgAcc1" presStyleIdx="0" presStyleCnt="3">
        <dgm:presLayoutVars>
          <dgm:bulletEnabled val="1"/>
        </dgm:presLayoutVars>
      </dgm:prSet>
      <dgm:spPr/>
    </dgm:pt>
    <dgm:pt modelId="{2F2A9310-7F12-4540-A3A0-D493CE836BA9}" type="pres">
      <dgm:prSet presAssocID="{0D82DE61-7918-468B-86CB-D6CA8B2CC4A6}" presName="spaceBetweenRectangles" presStyleCnt="0"/>
      <dgm:spPr/>
    </dgm:pt>
    <dgm:pt modelId="{DDD77FBB-49A0-490E-88B2-7F43E38DBB80}" type="pres">
      <dgm:prSet presAssocID="{29B13FED-40EC-4294-8658-E9A05D284EB5}" presName="parentLin" presStyleCnt="0"/>
      <dgm:spPr/>
    </dgm:pt>
    <dgm:pt modelId="{30E27218-8A60-4359-830D-4F404D294C02}" type="pres">
      <dgm:prSet presAssocID="{29B13FED-40EC-4294-8658-E9A05D284EB5}" presName="parentLeftMargin" presStyleLbl="node1" presStyleIdx="0" presStyleCnt="3"/>
      <dgm:spPr/>
    </dgm:pt>
    <dgm:pt modelId="{CABA3434-7167-4B26-8EF1-BE9F8D930797}" type="pres">
      <dgm:prSet presAssocID="{29B13FED-40EC-4294-8658-E9A05D284EB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E673927-5A17-4EB4-9B5D-811492944F73}" type="pres">
      <dgm:prSet presAssocID="{29B13FED-40EC-4294-8658-E9A05D284EB5}" presName="negativeSpace" presStyleCnt="0"/>
      <dgm:spPr/>
    </dgm:pt>
    <dgm:pt modelId="{E61E0C94-CFB8-44F4-A435-101350AF9DBF}" type="pres">
      <dgm:prSet presAssocID="{29B13FED-40EC-4294-8658-E9A05D284EB5}" presName="childText" presStyleLbl="conFgAcc1" presStyleIdx="1" presStyleCnt="3">
        <dgm:presLayoutVars>
          <dgm:bulletEnabled val="1"/>
        </dgm:presLayoutVars>
      </dgm:prSet>
      <dgm:spPr/>
    </dgm:pt>
    <dgm:pt modelId="{4B128BD7-CE1D-4E8B-8A35-766283C61213}" type="pres">
      <dgm:prSet presAssocID="{5C501403-2C2E-4233-B2F4-6C74CA231B66}" presName="spaceBetweenRectangles" presStyleCnt="0"/>
      <dgm:spPr/>
    </dgm:pt>
    <dgm:pt modelId="{6957878A-CA95-4E00-AC92-07FE9AB8FD71}" type="pres">
      <dgm:prSet presAssocID="{0F23A3D8-2781-4A71-B803-4F4F495CC075}" presName="parentLin" presStyleCnt="0"/>
      <dgm:spPr/>
    </dgm:pt>
    <dgm:pt modelId="{5485428B-A9C1-405B-BDB4-A7FF5DB1EDFA}" type="pres">
      <dgm:prSet presAssocID="{0F23A3D8-2781-4A71-B803-4F4F495CC075}" presName="parentLeftMargin" presStyleLbl="node1" presStyleIdx="1" presStyleCnt="3"/>
      <dgm:spPr/>
    </dgm:pt>
    <dgm:pt modelId="{FB08BA08-18D0-46C9-8975-2A6F87BEAB28}" type="pres">
      <dgm:prSet presAssocID="{0F23A3D8-2781-4A71-B803-4F4F495CC07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791DAE8-7532-4A5F-8C7C-0662FDB7C93B}" type="pres">
      <dgm:prSet presAssocID="{0F23A3D8-2781-4A71-B803-4F4F495CC075}" presName="negativeSpace" presStyleCnt="0"/>
      <dgm:spPr/>
    </dgm:pt>
    <dgm:pt modelId="{BE5F47C7-4CF2-467E-8AE5-0CB235678B67}" type="pres">
      <dgm:prSet presAssocID="{0F23A3D8-2781-4A71-B803-4F4F495CC07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73EEB09-B1FE-42EE-821B-1EC313BEFF75}" type="presOf" srcId="{29B13FED-40EC-4294-8658-E9A05D284EB5}" destId="{30E27218-8A60-4359-830D-4F404D294C02}" srcOrd="0" destOrd="0" presId="urn:microsoft.com/office/officeart/2005/8/layout/list1"/>
    <dgm:cxn modelId="{255C3C6D-7841-461B-8AB1-16DD674830C3}" type="presOf" srcId="{8E59046F-4C22-4AFE-BA43-FFA7932DBFC5}" destId="{93089A66-B12B-4E0C-AAC1-092D6D7110BB}" srcOrd="1" destOrd="0" presId="urn:microsoft.com/office/officeart/2005/8/layout/list1"/>
    <dgm:cxn modelId="{BEAC7794-5D3A-44DD-A294-FE2D5CC3305A}" srcId="{B4CED255-E323-435F-84D6-6F01F7B13F7A}" destId="{8E59046F-4C22-4AFE-BA43-FFA7932DBFC5}" srcOrd="0" destOrd="0" parTransId="{A5995BFB-38E3-4A35-9701-307AF15B03A7}" sibTransId="{0D82DE61-7918-468B-86CB-D6CA8B2CC4A6}"/>
    <dgm:cxn modelId="{73E3AACA-4320-4F93-8558-B5533DE4D255}" srcId="{B4CED255-E323-435F-84D6-6F01F7B13F7A}" destId="{29B13FED-40EC-4294-8658-E9A05D284EB5}" srcOrd="1" destOrd="0" parTransId="{E9395A13-8F4D-44F6-89B0-769113A07F37}" sibTransId="{5C501403-2C2E-4233-B2F4-6C74CA231B66}"/>
    <dgm:cxn modelId="{52368FCB-1C04-47C1-AD41-2E43170E16E8}" type="presOf" srcId="{8E59046F-4C22-4AFE-BA43-FFA7932DBFC5}" destId="{F03ABCAD-CE35-4785-B546-1F1A2182E535}" srcOrd="0" destOrd="0" presId="urn:microsoft.com/office/officeart/2005/8/layout/list1"/>
    <dgm:cxn modelId="{69D08ACC-9158-419C-B1EE-7C524581A533}" type="presOf" srcId="{29B13FED-40EC-4294-8658-E9A05D284EB5}" destId="{CABA3434-7167-4B26-8EF1-BE9F8D930797}" srcOrd="1" destOrd="0" presId="urn:microsoft.com/office/officeart/2005/8/layout/list1"/>
    <dgm:cxn modelId="{D084A1E2-2B16-4F7E-AD56-66ABF388945A}" type="presOf" srcId="{0F23A3D8-2781-4A71-B803-4F4F495CC075}" destId="{5485428B-A9C1-405B-BDB4-A7FF5DB1EDFA}" srcOrd="0" destOrd="0" presId="urn:microsoft.com/office/officeart/2005/8/layout/list1"/>
    <dgm:cxn modelId="{E8D783E9-A0ED-4D51-B488-154591C949D3}" type="presOf" srcId="{0F23A3D8-2781-4A71-B803-4F4F495CC075}" destId="{FB08BA08-18D0-46C9-8975-2A6F87BEAB28}" srcOrd="1" destOrd="0" presId="urn:microsoft.com/office/officeart/2005/8/layout/list1"/>
    <dgm:cxn modelId="{4663C7EA-6CA4-4D04-9018-AF0E986ADA36}" type="presOf" srcId="{B4CED255-E323-435F-84D6-6F01F7B13F7A}" destId="{BF1E9D08-C620-47D7-B79B-FEC8827774F4}" srcOrd="0" destOrd="0" presId="urn:microsoft.com/office/officeart/2005/8/layout/list1"/>
    <dgm:cxn modelId="{D12C4BEC-D1C7-4CBC-9116-DA87B7F9C7AA}" srcId="{B4CED255-E323-435F-84D6-6F01F7B13F7A}" destId="{0F23A3D8-2781-4A71-B803-4F4F495CC075}" srcOrd="2" destOrd="0" parTransId="{C5CA744C-E0B6-4EA2-83C7-D1AED432A873}" sibTransId="{E58F26C9-3E74-4131-BCB8-C10FB88096E1}"/>
    <dgm:cxn modelId="{CF6BF0B0-62C1-4EAF-BB02-961EC91B3DE8}" type="presParOf" srcId="{BF1E9D08-C620-47D7-B79B-FEC8827774F4}" destId="{3FA48649-DEAD-484C-87C6-A4425525B345}" srcOrd="0" destOrd="0" presId="urn:microsoft.com/office/officeart/2005/8/layout/list1"/>
    <dgm:cxn modelId="{E6009E15-6A50-4A60-80B2-6998F70232AC}" type="presParOf" srcId="{3FA48649-DEAD-484C-87C6-A4425525B345}" destId="{F03ABCAD-CE35-4785-B546-1F1A2182E535}" srcOrd="0" destOrd="0" presId="urn:microsoft.com/office/officeart/2005/8/layout/list1"/>
    <dgm:cxn modelId="{54718447-7430-4F5C-9EEC-ACEC87B6FC62}" type="presParOf" srcId="{3FA48649-DEAD-484C-87C6-A4425525B345}" destId="{93089A66-B12B-4E0C-AAC1-092D6D7110BB}" srcOrd="1" destOrd="0" presId="urn:microsoft.com/office/officeart/2005/8/layout/list1"/>
    <dgm:cxn modelId="{8967959A-084A-4BA0-9767-6B7CBC69A24F}" type="presParOf" srcId="{BF1E9D08-C620-47D7-B79B-FEC8827774F4}" destId="{7FAAEBB7-AFB1-4CFD-9EDE-8AACB9B24B7C}" srcOrd="1" destOrd="0" presId="urn:microsoft.com/office/officeart/2005/8/layout/list1"/>
    <dgm:cxn modelId="{9FAAA261-0BB3-4B89-AA41-160A90C26DFD}" type="presParOf" srcId="{BF1E9D08-C620-47D7-B79B-FEC8827774F4}" destId="{14DA4C89-F5D1-4301-9C3D-6FE4210A35AE}" srcOrd="2" destOrd="0" presId="urn:microsoft.com/office/officeart/2005/8/layout/list1"/>
    <dgm:cxn modelId="{FFD36C8F-83F0-4B4F-95AB-76ECDF3D169E}" type="presParOf" srcId="{BF1E9D08-C620-47D7-B79B-FEC8827774F4}" destId="{2F2A9310-7F12-4540-A3A0-D493CE836BA9}" srcOrd="3" destOrd="0" presId="urn:microsoft.com/office/officeart/2005/8/layout/list1"/>
    <dgm:cxn modelId="{F5EBA130-D11E-43AB-90B3-BFDDE4C06008}" type="presParOf" srcId="{BF1E9D08-C620-47D7-B79B-FEC8827774F4}" destId="{DDD77FBB-49A0-490E-88B2-7F43E38DBB80}" srcOrd="4" destOrd="0" presId="urn:microsoft.com/office/officeart/2005/8/layout/list1"/>
    <dgm:cxn modelId="{A598DDCF-4E9C-4050-93B5-D29C37EC130F}" type="presParOf" srcId="{DDD77FBB-49A0-490E-88B2-7F43E38DBB80}" destId="{30E27218-8A60-4359-830D-4F404D294C02}" srcOrd="0" destOrd="0" presId="urn:microsoft.com/office/officeart/2005/8/layout/list1"/>
    <dgm:cxn modelId="{CDF3828A-2AC5-4701-9D34-73DE32E8C830}" type="presParOf" srcId="{DDD77FBB-49A0-490E-88B2-7F43E38DBB80}" destId="{CABA3434-7167-4B26-8EF1-BE9F8D930797}" srcOrd="1" destOrd="0" presId="urn:microsoft.com/office/officeart/2005/8/layout/list1"/>
    <dgm:cxn modelId="{19CD4F2F-FC9C-49C3-8AF2-F35CF6525E8F}" type="presParOf" srcId="{BF1E9D08-C620-47D7-B79B-FEC8827774F4}" destId="{6E673927-5A17-4EB4-9B5D-811492944F73}" srcOrd="5" destOrd="0" presId="urn:microsoft.com/office/officeart/2005/8/layout/list1"/>
    <dgm:cxn modelId="{F1ECF34B-09EC-474E-A63A-9E7F096769D6}" type="presParOf" srcId="{BF1E9D08-C620-47D7-B79B-FEC8827774F4}" destId="{E61E0C94-CFB8-44F4-A435-101350AF9DBF}" srcOrd="6" destOrd="0" presId="urn:microsoft.com/office/officeart/2005/8/layout/list1"/>
    <dgm:cxn modelId="{2A590977-01F8-4C05-830D-A83A03D7CF35}" type="presParOf" srcId="{BF1E9D08-C620-47D7-B79B-FEC8827774F4}" destId="{4B128BD7-CE1D-4E8B-8A35-766283C61213}" srcOrd="7" destOrd="0" presId="urn:microsoft.com/office/officeart/2005/8/layout/list1"/>
    <dgm:cxn modelId="{ED016E5A-4A7A-441D-84D9-3A22B656A320}" type="presParOf" srcId="{BF1E9D08-C620-47D7-B79B-FEC8827774F4}" destId="{6957878A-CA95-4E00-AC92-07FE9AB8FD71}" srcOrd="8" destOrd="0" presId="urn:microsoft.com/office/officeart/2005/8/layout/list1"/>
    <dgm:cxn modelId="{6B9C3AD2-E949-493D-AB2E-546E082B69F3}" type="presParOf" srcId="{6957878A-CA95-4E00-AC92-07FE9AB8FD71}" destId="{5485428B-A9C1-405B-BDB4-A7FF5DB1EDFA}" srcOrd="0" destOrd="0" presId="urn:microsoft.com/office/officeart/2005/8/layout/list1"/>
    <dgm:cxn modelId="{9F9B79E5-5089-4830-BC69-D8339A2AF767}" type="presParOf" srcId="{6957878A-CA95-4E00-AC92-07FE9AB8FD71}" destId="{FB08BA08-18D0-46C9-8975-2A6F87BEAB28}" srcOrd="1" destOrd="0" presId="urn:microsoft.com/office/officeart/2005/8/layout/list1"/>
    <dgm:cxn modelId="{7C27F53D-2706-437B-88D4-06BCCB391A17}" type="presParOf" srcId="{BF1E9D08-C620-47D7-B79B-FEC8827774F4}" destId="{3791DAE8-7532-4A5F-8C7C-0662FDB7C93B}" srcOrd="9" destOrd="0" presId="urn:microsoft.com/office/officeart/2005/8/layout/list1"/>
    <dgm:cxn modelId="{AB703B09-7556-44A1-A08A-8613431CF0F6}" type="presParOf" srcId="{BF1E9D08-C620-47D7-B79B-FEC8827774F4}" destId="{BE5F47C7-4CF2-467E-8AE5-0CB235678B6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421C48-5E91-4BC0-9C2A-15DF383C868F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7170CBB-E108-4292-8AA6-0341DC26E653}">
      <dgm:prSet/>
      <dgm:spPr/>
      <dgm:t>
        <a:bodyPr/>
        <a:lstStyle/>
        <a:p>
          <a:r>
            <a:rPr lang="en-US"/>
            <a:t>Topic 4</a:t>
          </a:r>
        </a:p>
      </dgm:t>
    </dgm:pt>
    <dgm:pt modelId="{3FA24C4F-793C-44F5-B5FC-5C66FB738916}" type="parTrans" cxnId="{DA4AE4FC-883F-465B-8078-6670404BA659}">
      <dgm:prSet/>
      <dgm:spPr/>
      <dgm:t>
        <a:bodyPr/>
        <a:lstStyle/>
        <a:p>
          <a:endParaRPr lang="en-US"/>
        </a:p>
      </dgm:t>
    </dgm:pt>
    <dgm:pt modelId="{F0CBBC32-E8BF-48DF-8841-0BCFF2B1512B}" type="sibTrans" cxnId="{DA4AE4FC-883F-465B-8078-6670404BA659}">
      <dgm:prSet/>
      <dgm:spPr/>
      <dgm:t>
        <a:bodyPr/>
        <a:lstStyle/>
        <a:p>
          <a:endParaRPr lang="en-US"/>
        </a:p>
      </dgm:t>
    </dgm:pt>
    <dgm:pt modelId="{7F6516C4-686D-404C-9F81-F09150068154}">
      <dgm:prSet/>
      <dgm:spPr/>
      <dgm:t>
        <a:bodyPr/>
        <a:lstStyle/>
        <a:p>
          <a:r>
            <a:rPr lang="en-US"/>
            <a:t>Topic 5</a:t>
          </a:r>
        </a:p>
      </dgm:t>
    </dgm:pt>
    <dgm:pt modelId="{0BF0798E-1CFC-47C7-8640-A670A30E4B9D}" type="parTrans" cxnId="{51DBE936-AC66-4B07-B28E-264B99C9D38B}">
      <dgm:prSet/>
      <dgm:spPr/>
      <dgm:t>
        <a:bodyPr/>
        <a:lstStyle/>
        <a:p>
          <a:endParaRPr lang="en-US"/>
        </a:p>
      </dgm:t>
    </dgm:pt>
    <dgm:pt modelId="{44B34307-03C0-4ED7-B9CE-26CBB5E173BB}" type="sibTrans" cxnId="{51DBE936-AC66-4B07-B28E-264B99C9D38B}">
      <dgm:prSet/>
      <dgm:spPr/>
      <dgm:t>
        <a:bodyPr/>
        <a:lstStyle/>
        <a:p>
          <a:endParaRPr lang="en-US"/>
        </a:p>
      </dgm:t>
    </dgm:pt>
    <dgm:pt modelId="{59C092C2-4707-4FD7-A456-56844B63AD0A}">
      <dgm:prSet/>
      <dgm:spPr/>
      <dgm:t>
        <a:bodyPr/>
        <a:lstStyle/>
        <a:p>
          <a:r>
            <a:rPr lang="en-US"/>
            <a:t>Topic 6</a:t>
          </a:r>
        </a:p>
      </dgm:t>
    </dgm:pt>
    <dgm:pt modelId="{382C9453-2ED1-41D5-AC02-3039CB99DD30}" type="parTrans" cxnId="{101D0935-B5B1-4994-ADF1-3EBE85EA2AEC}">
      <dgm:prSet/>
      <dgm:spPr/>
      <dgm:t>
        <a:bodyPr/>
        <a:lstStyle/>
        <a:p>
          <a:endParaRPr lang="en-US"/>
        </a:p>
      </dgm:t>
    </dgm:pt>
    <dgm:pt modelId="{D8D5E4C7-099F-42ED-AEFF-05CD68BC5DDB}" type="sibTrans" cxnId="{101D0935-B5B1-4994-ADF1-3EBE85EA2AEC}">
      <dgm:prSet/>
      <dgm:spPr/>
      <dgm:t>
        <a:bodyPr/>
        <a:lstStyle/>
        <a:p>
          <a:endParaRPr lang="en-US"/>
        </a:p>
      </dgm:t>
    </dgm:pt>
    <dgm:pt modelId="{095A6977-E8F7-44A6-9A49-BF4BF67322AA}" type="pres">
      <dgm:prSet presAssocID="{C7421C48-5E91-4BC0-9C2A-15DF383C868F}" presName="linear" presStyleCnt="0">
        <dgm:presLayoutVars>
          <dgm:dir/>
          <dgm:animLvl val="lvl"/>
          <dgm:resizeHandles val="exact"/>
        </dgm:presLayoutVars>
      </dgm:prSet>
      <dgm:spPr/>
    </dgm:pt>
    <dgm:pt modelId="{D216720C-1488-4DF1-BADA-2C475B72DC83}" type="pres">
      <dgm:prSet presAssocID="{A7170CBB-E108-4292-8AA6-0341DC26E653}" presName="parentLin" presStyleCnt="0"/>
      <dgm:spPr/>
    </dgm:pt>
    <dgm:pt modelId="{D1C31C27-FDDA-42BC-B59E-21A8AA97744E}" type="pres">
      <dgm:prSet presAssocID="{A7170CBB-E108-4292-8AA6-0341DC26E653}" presName="parentLeftMargin" presStyleLbl="node1" presStyleIdx="0" presStyleCnt="3"/>
      <dgm:spPr/>
    </dgm:pt>
    <dgm:pt modelId="{2C4D0F9F-A726-4AC2-A308-4A9D2B32B05E}" type="pres">
      <dgm:prSet presAssocID="{A7170CBB-E108-4292-8AA6-0341DC26E65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58B9BAF-1593-40EE-A045-04DAD2DBC67F}" type="pres">
      <dgm:prSet presAssocID="{A7170CBB-E108-4292-8AA6-0341DC26E653}" presName="negativeSpace" presStyleCnt="0"/>
      <dgm:spPr/>
    </dgm:pt>
    <dgm:pt modelId="{B317675A-AAB5-4145-8D08-F889556AF418}" type="pres">
      <dgm:prSet presAssocID="{A7170CBB-E108-4292-8AA6-0341DC26E653}" presName="childText" presStyleLbl="conFgAcc1" presStyleIdx="0" presStyleCnt="3">
        <dgm:presLayoutVars>
          <dgm:bulletEnabled val="1"/>
        </dgm:presLayoutVars>
      </dgm:prSet>
      <dgm:spPr/>
    </dgm:pt>
    <dgm:pt modelId="{87590CED-9752-4090-B5A6-DBB8B7EA9314}" type="pres">
      <dgm:prSet presAssocID="{F0CBBC32-E8BF-48DF-8841-0BCFF2B1512B}" presName="spaceBetweenRectangles" presStyleCnt="0"/>
      <dgm:spPr/>
    </dgm:pt>
    <dgm:pt modelId="{74E8690D-213C-40CB-91E4-640157283B89}" type="pres">
      <dgm:prSet presAssocID="{7F6516C4-686D-404C-9F81-F09150068154}" presName="parentLin" presStyleCnt="0"/>
      <dgm:spPr/>
    </dgm:pt>
    <dgm:pt modelId="{00AA702C-0E48-4F7B-941D-8BEDF9DC8F8E}" type="pres">
      <dgm:prSet presAssocID="{7F6516C4-686D-404C-9F81-F09150068154}" presName="parentLeftMargin" presStyleLbl="node1" presStyleIdx="0" presStyleCnt="3"/>
      <dgm:spPr/>
    </dgm:pt>
    <dgm:pt modelId="{B46BDA33-2877-4F8A-8652-AD32CE54E8B7}" type="pres">
      <dgm:prSet presAssocID="{7F6516C4-686D-404C-9F81-F0915006815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E0DCB2-8EA0-47B0-A525-E1258E44C7AA}" type="pres">
      <dgm:prSet presAssocID="{7F6516C4-686D-404C-9F81-F09150068154}" presName="negativeSpace" presStyleCnt="0"/>
      <dgm:spPr/>
    </dgm:pt>
    <dgm:pt modelId="{DB397360-EE13-41F6-84F5-9B02D318D4F4}" type="pres">
      <dgm:prSet presAssocID="{7F6516C4-686D-404C-9F81-F09150068154}" presName="childText" presStyleLbl="conFgAcc1" presStyleIdx="1" presStyleCnt="3">
        <dgm:presLayoutVars>
          <dgm:bulletEnabled val="1"/>
        </dgm:presLayoutVars>
      </dgm:prSet>
      <dgm:spPr/>
    </dgm:pt>
    <dgm:pt modelId="{64A5AFC4-2D90-4008-91CC-105600C46AC2}" type="pres">
      <dgm:prSet presAssocID="{44B34307-03C0-4ED7-B9CE-26CBB5E173BB}" presName="spaceBetweenRectangles" presStyleCnt="0"/>
      <dgm:spPr/>
    </dgm:pt>
    <dgm:pt modelId="{3B16662F-2958-401E-9635-BC6B54E71978}" type="pres">
      <dgm:prSet presAssocID="{59C092C2-4707-4FD7-A456-56844B63AD0A}" presName="parentLin" presStyleCnt="0"/>
      <dgm:spPr/>
    </dgm:pt>
    <dgm:pt modelId="{0D59B0BA-0953-4998-BB3B-D92762B616FC}" type="pres">
      <dgm:prSet presAssocID="{59C092C2-4707-4FD7-A456-56844B63AD0A}" presName="parentLeftMargin" presStyleLbl="node1" presStyleIdx="1" presStyleCnt="3"/>
      <dgm:spPr/>
    </dgm:pt>
    <dgm:pt modelId="{0FFF2CFB-CA9E-44A5-BEBA-238D1F35434C}" type="pres">
      <dgm:prSet presAssocID="{59C092C2-4707-4FD7-A456-56844B63AD0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4BCB4CF-73AB-4ABC-A1E9-63008C6B1FAD}" type="pres">
      <dgm:prSet presAssocID="{59C092C2-4707-4FD7-A456-56844B63AD0A}" presName="negativeSpace" presStyleCnt="0"/>
      <dgm:spPr/>
    </dgm:pt>
    <dgm:pt modelId="{F927F5B8-9C84-457E-8058-389CCD98CB03}" type="pres">
      <dgm:prSet presAssocID="{59C092C2-4707-4FD7-A456-56844B63AD0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DD16515-BDD4-4EA9-A416-7B81AF8CEA17}" type="presOf" srcId="{59C092C2-4707-4FD7-A456-56844B63AD0A}" destId="{0FFF2CFB-CA9E-44A5-BEBA-238D1F35434C}" srcOrd="1" destOrd="0" presId="urn:microsoft.com/office/officeart/2005/8/layout/list1"/>
    <dgm:cxn modelId="{9DD8B634-5CEF-4DD3-9363-E06C993768CE}" type="presOf" srcId="{59C092C2-4707-4FD7-A456-56844B63AD0A}" destId="{0D59B0BA-0953-4998-BB3B-D92762B616FC}" srcOrd="0" destOrd="0" presId="urn:microsoft.com/office/officeart/2005/8/layout/list1"/>
    <dgm:cxn modelId="{101D0935-B5B1-4994-ADF1-3EBE85EA2AEC}" srcId="{C7421C48-5E91-4BC0-9C2A-15DF383C868F}" destId="{59C092C2-4707-4FD7-A456-56844B63AD0A}" srcOrd="2" destOrd="0" parTransId="{382C9453-2ED1-41D5-AC02-3039CB99DD30}" sibTransId="{D8D5E4C7-099F-42ED-AEFF-05CD68BC5DDB}"/>
    <dgm:cxn modelId="{51DBE936-AC66-4B07-B28E-264B99C9D38B}" srcId="{C7421C48-5E91-4BC0-9C2A-15DF383C868F}" destId="{7F6516C4-686D-404C-9F81-F09150068154}" srcOrd="1" destOrd="0" parTransId="{0BF0798E-1CFC-47C7-8640-A670A30E4B9D}" sibTransId="{44B34307-03C0-4ED7-B9CE-26CBB5E173BB}"/>
    <dgm:cxn modelId="{05560965-54DE-4FD1-9D8D-AF6313045C1F}" type="presOf" srcId="{C7421C48-5E91-4BC0-9C2A-15DF383C868F}" destId="{095A6977-E8F7-44A6-9A49-BF4BF67322AA}" srcOrd="0" destOrd="0" presId="urn:microsoft.com/office/officeart/2005/8/layout/list1"/>
    <dgm:cxn modelId="{86C0FC47-59C8-4E78-A723-684F3377333B}" type="presOf" srcId="{A7170CBB-E108-4292-8AA6-0341DC26E653}" destId="{D1C31C27-FDDA-42BC-B59E-21A8AA97744E}" srcOrd="0" destOrd="0" presId="urn:microsoft.com/office/officeart/2005/8/layout/list1"/>
    <dgm:cxn modelId="{4C8A7A6B-7DA9-4454-9077-793F5BC8AB47}" type="presOf" srcId="{7F6516C4-686D-404C-9F81-F09150068154}" destId="{B46BDA33-2877-4F8A-8652-AD32CE54E8B7}" srcOrd="1" destOrd="0" presId="urn:microsoft.com/office/officeart/2005/8/layout/list1"/>
    <dgm:cxn modelId="{5B421371-6B71-4266-B3A9-654DC63054BA}" type="presOf" srcId="{7F6516C4-686D-404C-9F81-F09150068154}" destId="{00AA702C-0E48-4F7B-941D-8BEDF9DC8F8E}" srcOrd="0" destOrd="0" presId="urn:microsoft.com/office/officeart/2005/8/layout/list1"/>
    <dgm:cxn modelId="{83AC127C-8771-4909-9AD6-381950CD5CA9}" type="presOf" srcId="{A7170CBB-E108-4292-8AA6-0341DC26E653}" destId="{2C4D0F9F-A726-4AC2-A308-4A9D2B32B05E}" srcOrd="1" destOrd="0" presId="urn:microsoft.com/office/officeart/2005/8/layout/list1"/>
    <dgm:cxn modelId="{DA4AE4FC-883F-465B-8078-6670404BA659}" srcId="{C7421C48-5E91-4BC0-9C2A-15DF383C868F}" destId="{A7170CBB-E108-4292-8AA6-0341DC26E653}" srcOrd="0" destOrd="0" parTransId="{3FA24C4F-793C-44F5-B5FC-5C66FB738916}" sibTransId="{F0CBBC32-E8BF-48DF-8841-0BCFF2B1512B}"/>
    <dgm:cxn modelId="{9E3C4069-BF46-49BC-A180-6CE3066DEA7C}" type="presParOf" srcId="{095A6977-E8F7-44A6-9A49-BF4BF67322AA}" destId="{D216720C-1488-4DF1-BADA-2C475B72DC83}" srcOrd="0" destOrd="0" presId="urn:microsoft.com/office/officeart/2005/8/layout/list1"/>
    <dgm:cxn modelId="{981C0F7F-02CA-4957-925D-10E9AAD057F3}" type="presParOf" srcId="{D216720C-1488-4DF1-BADA-2C475B72DC83}" destId="{D1C31C27-FDDA-42BC-B59E-21A8AA97744E}" srcOrd="0" destOrd="0" presId="urn:microsoft.com/office/officeart/2005/8/layout/list1"/>
    <dgm:cxn modelId="{26E80AF3-CDDA-48F0-B090-97152F0406CA}" type="presParOf" srcId="{D216720C-1488-4DF1-BADA-2C475B72DC83}" destId="{2C4D0F9F-A726-4AC2-A308-4A9D2B32B05E}" srcOrd="1" destOrd="0" presId="urn:microsoft.com/office/officeart/2005/8/layout/list1"/>
    <dgm:cxn modelId="{1EBCEA59-2615-42CF-9311-9DDB9F20D8AE}" type="presParOf" srcId="{095A6977-E8F7-44A6-9A49-BF4BF67322AA}" destId="{958B9BAF-1593-40EE-A045-04DAD2DBC67F}" srcOrd="1" destOrd="0" presId="urn:microsoft.com/office/officeart/2005/8/layout/list1"/>
    <dgm:cxn modelId="{30DFC2E3-A1CC-4D44-B039-B9FE6D85C069}" type="presParOf" srcId="{095A6977-E8F7-44A6-9A49-BF4BF67322AA}" destId="{B317675A-AAB5-4145-8D08-F889556AF418}" srcOrd="2" destOrd="0" presId="urn:microsoft.com/office/officeart/2005/8/layout/list1"/>
    <dgm:cxn modelId="{FDC5AF40-43DA-40CF-8ECC-C6601C1D1516}" type="presParOf" srcId="{095A6977-E8F7-44A6-9A49-BF4BF67322AA}" destId="{87590CED-9752-4090-B5A6-DBB8B7EA9314}" srcOrd="3" destOrd="0" presId="urn:microsoft.com/office/officeart/2005/8/layout/list1"/>
    <dgm:cxn modelId="{D95090A0-D18D-4900-B877-80339E3BDEFE}" type="presParOf" srcId="{095A6977-E8F7-44A6-9A49-BF4BF67322AA}" destId="{74E8690D-213C-40CB-91E4-640157283B89}" srcOrd="4" destOrd="0" presId="urn:microsoft.com/office/officeart/2005/8/layout/list1"/>
    <dgm:cxn modelId="{B8534449-9A13-4EBA-8365-DDF466BDDE6D}" type="presParOf" srcId="{74E8690D-213C-40CB-91E4-640157283B89}" destId="{00AA702C-0E48-4F7B-941D-8BEDF9DC8F8E}" srcOrd="0" destOrd="0" presId="urn:microsoft.com/office/officeart/2005/8/layout/list1"/>
    <dgm:cxn modelId="{48D18329-D984-4DBB-96A3-5B389F3ECACC}" type="presParOf" srcId="{74E8690D-213C-40CB-91E4-640157283B89}" destId="{B46BDA33-2877-4F8A-8652-AD32CE54E8B7}" srcOrd="1" destOrd="0" presId="urn:microsoft.com/office/officeart/2005/8/layout/list1"/>
    <dgm:cxn modelId="{E8780A13-1473-46FD-92EC-F0BEC5234623}" type="presParOf" srcId="{095A6977-E8F7-44A6-9A49-BF4BF67322AA}" destId="{70E0DCB2-8EA0-47B0-A525-E1258E44C7AA}" srcOrd="5" destOrd="0" presId="urn:microsoft.com/office/officeart/2005/8/layout/list1"/>
    <dgm:cxn modelId="{BC15E3A5-2C95-4125-80CD-4684C748C4BA}" type="presParOf" srcId="{095A6977-E8F7-44A6-9A49-BF4BF67322AA}" destId="{DB397360-EE13-41F6-84F5-9B02D318D4F4}" srcOrd="6" destOrd="0" presId="urn:microsoft.com/office/officeart/2005/8/layout/list1"/>
    <dgm:cxn modelId="{EA80C4E4-970F-48AE-B6CB-C843A4CEA57D}" type="presParOf" srcId="{095A6977-E8F7-44A6-9A49-BF4BF67322AA}" destId="{64A5AFC4-2D90-4008-91CC-105600C46AC2}" srcOrd="7" destOrd="0" presId="urn:microsoft.com/office/officeart/2005/8/layout/list1"/>
    <dgm:cxn modelId="{DA27A793-DA50-4361-A4B8-8B4C813118E6}" type="presParOf" srcId="{095A6977-E8F7-44A6-9A49-BF4BF67322AA}" destId="{3B16662F-2958-401E-9635-BC6B54E71978}" srcOrd="8" destOrd="0" presId="urn:microsoft.com/office/officeart/2005/8/layout/list1"/>
    <dgm:cxn modelId="{9250C71F-2D08-4E47-8498-26D709FEACBD}" type="presParOf" srcId="{3B16662F-2958-401E-9635-BC6B54E71978}" destId="{0D59B0BA-0953-4998-BB3B-D92762B616FC}" srcOrd="0" destOrd="0" presId="urn:microsoft.com/office/officeart/2005/8/layout/list1"/>
    <dgm:cxn modelId="{CDB1C45B-26F9-42F0-96F1-C3E24E28D12B}" type="presParOf" srcId="{3B16662F-2958-401E-9635-BC6B54E71978}" destId="{0FFF2CFB-CA9E-44A5-BEBA-238D1F35434C}" srcOrd="1" destOrd="0" presId="urn:microsoft.com/office/officeart/2005/8/layout/list1"/>
    <dgm:cxn modelId="{B2A62EF7-401C-4932-B49B-9B3485178C16}" type="presParOf" srcId="{095A6977-E8F7-44A6-9A49-BF4BF67322AA}" destId="{94BCB4CF-73AB-4ABC-A1E9-63008C6B1FAD}" srcOrd="9" destOrd="0" presId="urn:microsoft.com/office/officeart/2005/8/layout/list1"/>
    <dgm:cxn modelId="{3008FF97-422F-466A-831F-E37C1DC6D283}" type="presParOf" srcId="{095A6977-E8F7-44A6-9A49-BF4BF67322AA}" destId="{F927F5B8-9C84-457E-8058-389CCD98CB0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421C48-5E91-4BC0-9C2A-15DF383C868F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9F1F177-5408-4199-AF4E-3E148292111B}">
      <dgm:prSet phldrT="[Text]"/>
      <dgm:spPr/>
      <dgm:t>
        <a:bodyPr/>
        <a:lstStyle/>
        <a:p>
          <a:r>
            <a:rPr lang="en-US" dirty="0"/>
            <a:t>Picking</a:t>
          </a:r>
        </a:p>
      </dgm:t>
    </dgm:pt>
    <dgm:pt modelId="{44529789-236C-440E-A920-0BD3C4DCE943}" type="parTrans" cxnId="{15D14A87-F770-4C35-8E0C-82874F057885}">
      <dgm:prSet/>
      <dgm:spPr/>
      <dgm:t>
        <a:bodyPr/>
        <a:lstStyle/>
        <a:p>
          <a:endParaRPr lang="en-US"/>
        </a:p>
      </dgm:t>
    </dgm:pt>
    <dgm:pt modelId="{020ECF28-3120-4A41-BCAF-C702943A2BEB}" type="sibTrans" cxnId="{15D14A87-F770-4C35-8E0C-82874F057885}">
      <dgm:prSet/>
      <dgm:spPr/>
      <dgm:t>
        <a:bodyPr/>
        <a:lstStyle/>
        <a:p>
          <a:endParaRPr lang="en-US"/>
        </a:p>
      </dgm:t>
    </dgm:pt>
    <dgm:pt modelId="{740A237D-9BA5-4022-9A92-F220C7358E90}">
      <dgm:prSet phldrT="[Text]"/>
      <dgm:spPr/>
      <dgm:t>
        <a:bodyPr/>
        <a:lstStyle/>
        <a:p>
          <a:r>
            <a:rPr lang="en-US" dirty="0"/>
            <a:t>Baking</a:t>
          </a:r>
        </a:p>
      </dgm:t>
    </dgm:pt>
    <dgm:pt modelId="{60E8BBE2-9376-4917-9D17-07BDC88842FA}" type="parTrans" cxnId="{A40D1108-6553-4B92-8998-EFF914ECDE9F}">
      <dgm:prSet/>
      <dgm:spPr/>
      <dgm:t>
        <a:bodyPr/>
        <a:lstStyle/>
        <a:p>
          <a:endParaRPr lang="en-US"/>
        </a:p>
      </dgm:t>
    </dgm:pt>
    <dgm:pt modelId="{99FACC40-369A-440E-A784-781814C4EFE7}" type="sibTrans" cxnId="{A40D1108-6553-4B92-8998-EFF914ECDE9F}">
      <dgm:prSet/>
      <dgm:spPr/>
      <dgm:t>
        <a:bodyPr/>
        <a:lstStyle/>
        <a:p>
          <a:endParaRPr lang="en-US"/>
        </a:p>
      </dgm:t>
    </dgm:pt>
    <dgm:pt modelId="{ED6A6249-9F9D-442E-891C-D9AF8BAFACC1}">
      <dgm:prSet phldrT="[Text]"/>
      <dgm:spPr/>
      <dgm:t>
        <a:bodyPr/>
        <a:lstStyle/>
        <a:p>
          <a:r>
            <a:rPr lang="en-US" dirty="0"/>
            <a:t>Freezing</a:t>
          </a:r>
        </a:p>
      </dgm:t>
    </dgm:pt>
    <dgm:pt modelId="{2601AD3A-90D5-40D4-9D43-50FBFBCA0AC2}" type="parTrans" cxnId="{B2D1428B-BE53-4DB8-A37A-5932365DCBE6}">
      <dgm:prSet/>
      <dgm:spPr/>
      <dgm:t>
        <a:bodyPr/>
        <a:lstStyle/>
        <a:p>
          <a:endParaRPr lang="en-US"/>
        </a:p>
      </dgm:t>
    </dgm:pt>
    <dgm:pt modelId="{E58E63C8-0B0B-422C-9234-39B30F8C69ED}" type="sibTrans" cxnId="{B2D1428B-BE53-4DB8-A37A-5932365DCBE6}">
      <dgm:prSet/>
      <dgm:spPr/>
      <dgm:t>
        <a:bodyPr/>
        <a:lstStyle/>
        <a:p>
          <a:endParaRPr lang="en-US"/>
        </a:p>
      </dgm:t>
    </dgm:pt>
    <dgm:pt modelId="{F6D4E575-7867-4C57-9CCF-D38383E66967}" type="pres">
      <dgm:prSet presAssocID="{C7421C48-5E91-4BC0-9C2A-15DF383C868F}" presName="linear" presStyleCnt="0">
        <dgm:presLayoutVars>
          <dgm:dir/>
          <dgm:animLvl val="lvl"/>
          <dgm:resizeHandles val="exact"/>
        </dgm:presLayoutVars>
      </dgm:prSet>
      <dgm:spPr/>
    </dgm:pt>
    <dgm:pt modelId="{667C7D85-5573-4F22-99A7-7B2C8A8C883F}" type="pres">
      <dgm:prSet presAssocID="{89F1F177-5408-4199-AF4E-3E148292111B}" presName="parentLin" presStyleCnt="0"/>
      <dgm:spPr/>
    </dgm:pt>
    <dgm:pt modelId="{CA46969B-671A-40AD-A318-91B67AA3EFC5}" type="pres">
      <dgm:prSet presAssocID="{89F1F177-5408-4199-AF4E-3E148292111B}" presName="parentLeftMargin" presStyleLbl="node1" presStyleIdx="0" presStyleCnt="3"/>
      <dgm:spPr/>
    </dgm:pt>
    <dgm:pt modelId="{6BD02C80-885C-48F5-87B0-160E606037C0}" type="pres">
      <dgm:prSet presAssocID="{89F1F177-5408-4199-AF4E-3E14829211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10984FC-2C41-4510-A14B-D00244743EB8}" type="pres">
      <dgm:prSet presAssocID="{89F1F177-5408-4199-AF4E-3E148292111B}" presName="negativeSpace" presStyleCnt="0"/>
      <dgm:spPr/>
    </dgm:pt>
    <dgm:pt modelId="{08A90CA7-BC9A-4D72-978C-4159B14B7D6E}" type="pres">
      <dgm:prSet presAssocID="{89F1F177-5408-4199-AF4E-3E148292111B}" presName="childText" presStyleLbl="conFgAcc1" presStyleIdx="0" presStyleCnt="3">
        <dgm:presLayoutVars>
          <dgm:bulletEnabled val="1"/>
        </dgm:presLayoutVars>
      </dgm:prSet>
      <dgm:spPr/>
    </dgm:pt>
    <dgm:pt modelId="{74280520-B74D-4DF7-B120-ECB8D63FD0AC}" type="pres">
      <dgm:prSet presAssocID="{020ECF28-3120-4A41-BCAF-C702943A2BEB}" presName="spaceBetweenRectangles" presStyleCnt="0"/>
      <dgm:spPr/>
    </dgm:pt>
    <dgm:pt modelId="{89170BC7-349D-4706-84A7-137BE8C4ACB9}" type="pres">
      <dgm:prSet presAssocID="{740A237D-9BA5-4022-9A92-F220C7358E90}" presName="parentLin" presStyleCnt="0"/>
      <dgm:spPr/>
    </dgm:pt>
    <dgm:pt modelId="{2F8749D7-4D9C-4DC0-9677-1C3BE57CB7DC}" type="pres">
      <dgm:prSet presAssocID="{740A237D-9BA5-4022-9A92-F220C7358E90}" presName="parentLeftMargin" presStyleLbl="node1" presStyleIdx="0" presStyleCnt="3"/>
      <dgm:spPr/>
    </dgm:pt>
    <dgm:pt modelId="{952A55E8-D91C-4B09-A27D-57F8AC3B2BD1}" type="pres">
      <dgm:prSet presAssocID="{740A237D-9BA5-4022-9A92-F220C7358E9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7E7A335-B019-44CF-A0ED-34507B44F326}" type="pres">
      <dgm:prSet presAssocID="{740A237D-9BA5-4022-9A92-F220C7358E90}" presName="negativeSpace" presStyleCnt="0"/>
      <dgm:spPr/>
    </dgm:pt>
    <dgm:pt modelId="{5770FA93-155C-4094-92C3-6E5ACE4F2D7A}" type="pres">
      <dgm:prSet presAssocID="{740A237D-9BA5-4022-9A92-F220C7358E90}" presName="childText" presStyleLbl="conFgAcc1" presStyleIdx="1" presStyleCnt="3">
        <dgm:presLayoutVars>
          <dgm:bulletEnabled val="1"/>
        </dgm:presLayoutVars>
      </dgm:prSet>
      <dgm:spPr/>
    </dgm:pt>
    <dgm:pt modelId="{82725973-B095-4D23-8F4F-64D816A6D853}" type="pres">
      <dgm:prSet presAssocID="{99FACC40-369A-440E-A784-781814C4EFE7}" presName="spaceBetweenRectangles" presStyleCnt="0"/>
      <dgm:spPr/>
    </dgm:pt>
    <dgm:pt modelId="{1E3A13D1-BF24-44F9-B777-875D1AD18414}" type="pres">
      <dgm:prSet presAssocID="{ED6A6249-9F9D-442E-891C-D9AF8BAFACC1}" presName="parentLin" presStyleCnt="0"/>
      <dgm:spPr/>
    </dgm:pt>
    <dgm:pt modelId="{E9A87058-F46B-4A4A-9788-8841E76BF131}" type="pres">
      <dgm:prSet presAssocID="{ED6A6249-9F9D-442E-891C-D9AF8BAFACC1}" presName="parentLeftMargin" presStyleLbl="node1" presStyleIdx="1" presStyleCnt="3"/>
      <dgm:spPr/>
    </dgm:pt>
    <dgm:pt modelId="{B10A2B49-9C54-47CC-9DE8-ECAF90287490}" type="pres">
      <dgm:prSet presAssocID="{ED6A6249-9F9D-442E-891C-D9AF8BAFACC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D21A3D6-0BEE-4581-96F3-E165FD2A341F}" type="pres">
      <dgm:prSet presAssocID="{ED6A6249-9F9D-442E-891C-D9AF8BAFACC1}" presName="negativeSpace" presStyleCnt="0"/>
      <dgm:spPr/>
    </dgm:pt>
    <dgm:pt modelId="{3F5F5405-38F7-4FF9-9776-746E518955B6}" type="pres">
      <dgm:prSet presAssocID="{ED6A6249-9F9D-442E-891C-D9AF8BAFACC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40D1108-6553-4B92-8998-EFF914ECDE9F}" srcId="{C7421C48-5E91-4BC0-9C2A-15DF383C868F}" destId="{740A237D-9BA5-4022-9A92-F220C7358E90}" srcOrd="1" destOrd="0" parTransId="{60E8BBE2-9376-4917-9D17-07BDC88842FA}" sibTransId="{99FACC40-369A-440E-A784-781814C4EFE7}"/>
    <dgm:cxn modelId="{0EBCCD1A-C7B5-451A-B087-EEFDF607A1E7}" type="presOf" srcId="{740A237D-9BA5-4022-9A92-F220C7358E90}" destId="{952A55E8-D91C-4B09-A27D-57F8AC3B2BD1}" srcOrd="1" destOrd="0" presId="urn:microsoft.com/office/officeart/2005/8/layout/list1"/>
    <dgm:cxn modelId="{2C741037-5760-4793-A11A-7598FA3912F1}" type="presOf" srcId="{740A237D-9BA5-4022-9A92-F220C7358E90}" destId="{2F8749D7-4D9C-4DC0-9677-1C3BE57CB7DC}" srcOrd="0" destOrd="0" presId="urn:microsoft.com/office/officeart/2005/8/layout/list1"/>
    <dgm:cxn modelId="{B9964537-B3DD-497B-8BEC-7CE3FA389AE1}" type="presOf" srcId="{ED6A6249-9F9D-442E-891C-D9AF8BAFACC1}" destId="{B10A2B49-9C54-47CC-9DE8-ECAF90287490}" srcOrd="1" destOrd="0" presId="urn:microsoft.com/office/officeart/2005/8/layout/list1"/>
    <dgm:cxn modelId="{CDC0DC4C-AFFA-4747-B2A9-99C528B925F4}" type="presOf" srcId="{C7421C48-5E91-4BC0-9C2A-15DF383C868F}" destId="{F6D4E575-7867-4C57-9CCF-D38383E66967}" srcOrd="0" destOrd="0" presId="urn:microsoft.com/office/officeart/2005/8/layout/list1"/>
    <dgm:cxn modelId="{15D14A87-F770-4C35-8E0C-82874F057885}" srcId="{C7421C48-5E91-4BC0-9C2A-15DF383C868F}" destId="{89F1F177-5408-4199-AF4E-3E148292111B}" srcOrd="0" destOrd="0" parTransId="{44529789-236C-440E-A920-0BD3C4DCE943}" sibTransId="{020ECF28-3120-4A41-BCAF-C702943A2BEB}"/>
    <dgm:cxn modelId="{B2D1428B-BE53-4DB8-A37A-5932365DCBE6}" srcId="{C7421C48-5E91-4BC0-9C2A-15DF383C868F}" destId="{ED6A6249-9F9D-442E-891C-D9AF8BAFACC1}" srcOrd="2" destOrd="0" parTransId="{2601AD3A-90D5-40D4-9D43-50FBFBCA0AC2}" sibTransId="{E58E63C8-0B0B-422C-9234-39B30F8C69ED}"/>
    <dgm:cxn modelId="{577D1AA7-EF7E-4CB7-BBD5-011ECABE444C}" type="presOf" srcId="{89F1F177-5408-4199-AF4E-3E148292111B}" destId="{6BD02C80-885C-48F5-87B0-160E606037C0}" srcOrd="1" destOrd="0" presId="urn:microsoft.com/office/officeart/2005/8/layout/list1"/>
    <dgm:cxn modelId="{F9E84DD2-23E2-425D-83EC-2FD16B6014C1}" type="presOf" srcId="{ED6A6249-9F9D-442E-891C-D9AF8BAFACC1}" destId="{E9A87058-F46B-4A4A-9788-8841E76BF131}" srcOrd="0" destOrd="0" presId="urn:microsoft.com/office/officeart/2005/8/layout/list1"/>
    <dgm:cxn modelId="{8955A1E1-95D4-42F5-A83E-723BCCE97150}" type="presOf" srcId="{89F1F177-5408-4199-AF4E-3E148292111B}" destId="{CA46969B-671A-40AD-A318-91B67AA3EFC5}" srcOrd="0" destOrd="0" presId="urn:microsoft.com/office/officeart/2005/8/layout/list1"/>
    <dgm:cxn modelId="{265580D2-367C-4851-AF8E-92A6DF585614}" type="presParOf" srcId="{F6D4E575-7867-4C57-9CCF-D38383E66967}" destId="{667C7D85-5573-4F22-99A7-7B2C8A8C883F}" srcOrd="0" destOrd="0" presId="urn:microsoft.com/office/officeart/2005/8/layout/list1"/>
    <dgm:cxn modelId="{650095BF-6F6C-4C46-A65D-67831815194A}" type="presParOf" srcId="{667C7D85-5573-4F22-99A7-7B2C8A8C883F}" destId="{CA46969B-671A-40AD-A318-91B67AA3EFC5}" srcOrd="0" destOrd="0" presId="urn:microsoft.com/office/officeart/2005/8/layout/list1"/>
    <dgm:cxn modelId="{C2610EAF-CB2D-42D5-8944-70213CE62707}" type="presParOf" srcId="{667C7D85-5573-4F22-99A7-7B2C8A8C883F}" destId="{6BD02C80-885C-48F5-87B0-160E606037C0}" srcOrd="1" destOrd="0" presId="urn:microsoft.com/office/officeart/2005/8/layout/list1"/>
    <dgm:cxn modelId="{957C9D51-F101-4056-9A93-1FACB093F5BC}" type="presParOf" srcId="{F6D4E575-7867-4C57-9CCF-D38383E66967}" destId="{210984FC-2C41-4510-A14B-D00244743EB8}" srcOrd="1" destOrd="0" presId="urn:microsoft.com/office/officeart/2005/8/layout/list1"/>
    <dgm:cxn modelId="{D9462BA9-1930-442F-AD75-1ECE60293EFB}" type="presParOf" srcId="{F6D4E575-7867-4C57-9CCF-D38383E66967}" destId="{08A90CA7-BC9A-4D72-978C-4159B14B7D6E}" srcOrd="2" destOrd="0" presId="urn:microsoft.com/office/officeart/2005/8/layout/list1"/>
    <dgm:cxn modelId="{A295CEDB-0F21-4590-AA24-34DF25EFBA9A}" type="presParOf" srcId="{F6D4E575-7867-4C57-9CCF-D38383E66967}" destId="{74280520-B74D-4DF7-B120-ECB8D63FD0AC}" srcOrd="3" destOrd="0" presId="urn:microsoft.com/office/officeart/2005/8/layout/list1"/>
    <dgm:cxn modelId="{38190B38-8EC7-4110-AC77-CC5058ECAB0E}" type="presParOf" srcId="{F6D4E575-7867-4C57-9CCF-D38383E66967}" destId="{89170BC7-349D-4706-84A7-137BE8C4ACB9}" srcOrd="4" destOrd="0" presId="urn:microsoft.com/office/officeart/2005/8/layout/list1"/>
    <dgm:cxn modelId="{BF18234B-4368-4518-9DE2-09272BAEE903}" type="presParOf" srcId="{89170BC7-349D-4706-84A7-137BE8C4ACB9}" destId="{2F8749D7-4D9C-4DC0-9677-1C3BE57CB7DC}" srcOrd="0" destOrd="0" presId="urn:microsoft.com/office/officeart/2005/8/layout/list1"/>
    <dgm:cxn modelId="{86CE6E90-F5B6-4AC8-B40A-5FAE397CDE36}" type="presParOf" srcId="{89170BC7-349D-4706-84A7-137BE8C4ACB9}" destId="{952A55E8-D91C-4B09-A27D-57F8AC3B2BD1}" srcOrd="1" destOrd="0" presId="urn:microsoft.com/office/officeart/2005/8/layout/list1"/>
    <dgm:cxn modelId="{925A32A5-9809-4791-B8A9-8037DB251A04}" type="presParOf" srcId="{F6D4E575-7867-4C57-9CCF-D38383E66967}" destId="{A7E7A335-B019-44CF-A0ED-34507B44F326}" srcOrd="5" destOrd="0" presId="urn:microsoft.com/office/officeart/2005/8/layout/list1"/>
    <dgm:cxn modelId="{87D6B3CC-2B6C-4A8D-B822-6BD10D209A61}" type="presParOf" srcId="{F6D4E575-7867-4C57-9CCF-D38383E66967}" destId="{5770FA93-155C-4094-92C3-6E5ACE4F2D7A}" srcOrd="6" destOrd="0" presId="urn:microsoft.com/office/officeart/2005/8/layout/list1"/>
    <dgm:cxn modelId="{324BF235-3793-4AD4-901D-504B934B484C}" type="presParOf" srcId="{F6D4E575-7867-4C57-9CCF-D38383E66967}" destId="{82725973-B095-4D23-8F4F-64D816A6D853}" srcOrd="7" destOrd="0" presId="urn:microsoft.com/office/officeart/2005/8/layout/list1"/>
    <dgm:cxn modelId="{DF19B1F8-180F-4243-989B-2B27554E1FE6}" type="presParOf" srcId="{F6D4E575-7867-4C57-9CCF-D38383E66967}" destId="{1E3A13D1-BF24-44F9-B777-875D1AD18414}" srcOrd="8" destOrd="0" presId="urn:microsoft.com/office/officeart/2005/8/layout/list1"/>
    <dgm:cxn modelId="{A2371555-500A-4E8E-9259-5DCD625AFFAC}" type="presParOf" srcId="{1E3A13D1-BF24-44F9-B777-875D1AD18414}" destId="{E9A87058-F46B-4A4A-9788-8841E76BF131}" srcOrd="0" destOrd="0" presId="urn:microsoft.com/office/officeart/2005/8/layout/list1"/>
    <dgm:cxn modelId="{3FDA8C37-7D78-4AF7-972F-A0719E19B6EE}" type="presParOf" srcId="{1E3A13D1-BF24-44F9-B777-875D1AD18414}" destId="{B10A2B49-9C54-47CC-9DE8-ECAF90287490}" srcOrd="1" destOrd="0" presId="urn:microsoft.com/office/officeart/2005/8/layout/list1"/>
    <dgm:cxn modelId="{16F200B3-8C95-4698-B06F-FCE33E9DDE64}" type="presParOf" srcId="{F6D4E575-7867-4C57-9CCF-D38383E66967}" destId="{2D21A3D6-0BEE-4581-96F3-E165FD2A341F}" srcOrd="9" destOrd="0" presId="urn:microsoft.com/office/officeart/2005/8/layout/list1"/>
    <dgm:cxn modelId="{128CDE3B-839C-4868-8BDE-9EF5A19F3672}" type="presParOf" srcId="{F6D4E575-7867-4C57-9CCF-D38383E66967}" destId="{3F5F5405-38F7-4FF9-9776-746E518955B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DA4C89-F5D1-4301-9C3D-6FE4210A35AE}">
      <dsp:nvSpPr>
        <dsp:cNvPr id="0" name=""/>
        <dsp:cNvSpPr/>
      </dsp:nvSpPr>
      <dsp:spPr>
        <a:xfrm>
          <a:off x="0" y="65318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89A66-B12B-4E0C-AAC1-092D6D7110BB}">
      <dsp:nvSpPr>
        <dsp:cNvPr id="0" name=""/>
        <dsp:cNvSpPr/>
      </dsp:nvSpPr>
      <dsp:spPr>
        <a:xfrm>
          <a:off x="333341" y="4802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Topic 1</a:t>
          </a:r>
        </a:p>
      </dsp:txBody>
      <dsp:txXfrm>
        <a:off x="392424" y="107103"/>
        <a:ext cx="4548617" cy="1092154"/>
      </dsp:txXfrm>
    </dsp:sp>
    <dsp:sp modelId="{E61E0C94-CFB8-44F4-A435-101350AF9DBF}">
      <dsp:nvSpPr>
        <dsp:cNvPr id="0" name=""/>
        <dsp:cNvSpPr/>
      </dsp:nvSpPr>
      <dsp:spPr>
        <a:xfrm>
          <a:off x="0" y="251294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BA3434-7167-4B26-8EF1-BE9F8D930797}">
      <dsp:nvSpPr>
        <dsp:cNvPr id="0" name=""/>
        <dsp:cNvSpPr/>
      </dsp:nvSpPr>
      <dsp:spPr>
        <a:xfrm>
          <a:off x="333341" y="190778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Topic 2</a:t>
          </a:r>
        </a:p>
      </dsp:txBody>
      <dsp:txXfrm>
        <a:off x="392424" y="1966863"/>
        <a:ext cx="4548617" cy="1092154"/>
      </dsp:txXfrm>
    </dsp:sp>
    <dsp:sp modelId="{BE5F47C7-4CF2-467E-8AE5-0CB235678B67}">
      <dsp:nvSpPr>
        <dsp:cNvPr id="0" name=""/>
        <dsp:cNvSpPr/>
      </dsp:nvSpPr>
      <dsp:spPr>
        <a:xfrm>
          <a:off x="0" y="437270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8BA08-18D0-46C9-8975-2A6F87BEAB28}">
      <dsp:nvSpPr>
        <dsp:cNvPr id="0" name=""/>
        <dsp:cNvSpPr/>
      </dsp:nvSpPr>
      <dsp:spPr>
        <a:xfrm>
          <a:off x="333341" y="376754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Topic 3</a:t>
          </a:r>
        </a:p>
      </dsp:txBody>
      <dsp:txXfrm>
        <a:off x="392424" y="3826623"/>
        <a:ext cx="4548617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7675A-AAB5-4145-8D08-F889556AF418}">
      <dsp:nvSpPr>
        <dsp:cNvPr id="0" name=""/>
        <dsp:cNvSpPr/>
      </dsp:nvSpPr>
      <dsp:spPr>
        <a:xfrm>
          <a:off x="0" y="65318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4D0F9F-A726-4AC2-A308-4A9D2B32B05E}">
      <dsp:nvSpPr>
        <dsp:cNvPr id="0" name=""/>
        <dsp:cNvSpPr/>
      </dsp:nvSpPr>
      <dsp:spPr>
        <a:xfrm>
          <a:off x="333341" y="4802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Topic 4</a:t>
          </a:r>
        </a:p>
      </dsp:txBody>
      <dsp:txXfrm>
        <a:off x="392424" y="107103"/>
        <a:ext cx="4548617" cy="1092154"/>
      </dsp:txXfrm>
    </dsp:sp>
    <dsp:sp modelId="{DB397360-EE13-41F6-84F5-9B02D318D4F4}">
      <dsp:nvSpPr>
        <dsp:cNvPr id="0" name=""/>
        <dsp:cNvSpPr/>
      </dsp:nvSpPr>
      <dsp:spPr>
        <a:xfrm>
          <a:off x="0" y="251294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6BDA33-2877-4F8A-8652-AD32CE54E8B7}">
      <dsp:nvSpPr>
        <dsp:cNvPr id="0" name=""/>
        <dsp:cNvSpPr/>
      </dsp:nvSpPr>
      <dsp:spPr>
        <a:xfrm>
          <a:off x="333341" y="190778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Topic 5</a:t>
          </a:r>
        </a:p>
      </dsp:txBody>
      <dsp:txXfrm>
        <a:off x="392424" y="1966863"/>
        <a:ext cx="4548617" cy="1092154"/>
      </dsp:txXfrm>
    </dsp:sp>
    <dsp:sp modelId="{F927F5B8-9C84-457E-8058-389CCD98CB03}">
      <dsp:nvSpPr>
        <dsp:cNvPr id="0" name=""/>
        <dsp:cNvSpPr/>
      </dsp:nvSpPr>
      <dsp:spPr>
        <a:xfrm>
          <a:off x="0" y="437270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FF2CFB-CA9E-44A5-BEBA-238D1F35434C}">
      <dsp:nvSpPr>
        <dsp:cNvPr id="0" name=""/>
        <dsp:cNvSpPr/>
      </dsp:nvSpPr>
      <dsp:spPr>
        <a:xfrm>
          <a:off x="333341" y="376754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Topic 6</a:t>
          </a:r>
        </a:p>
      </dsp:txBody>
      <dsp:txXfrm>
        <a:off x="392424" y="3826623"/>
        <a:ext cx="4548617" cy="1092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90CA7-BC9A-4D72-978C-4159B14B7D6E}">
      <dsp:nvSpPr>
        <dsp:cNvPr id="0" name=""/>
        <dsp:cNvSpPr/>
      </dsp:nvSpPr>
      <dsp:spPr>
        <a:xfrm>
          <a:off x="0" y="395834"/>
          <a:ext cx="424358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02C80-885C-48F5-87B0-160E606037C0}">
      <dsp:nvSpPr>
        <dsp:cNvPr id="0" name=""/>
        <dsp:cNvSpPr/>
      </dsp:nvSpPr>
      <dsp:spPr>
        <a:xfrm>
          <a:off x="212179" y="26834"/>
          <a:ext cx="2970512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278" tIns="0" rIns="11227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Picking</a:t>
          </a:r>
        </a:p>
      </dsp:txBody>
      <dsp:txXfrm>
        <a:off x="248205" y="62860"/>
        <a:ext cx="2898460" cy="665948"/>
      </dsp:txXfrm>
    </dsp:sp>
    <dsp:sp modelId="{5770FA93-155C-4094-92C3-6E5ACE4F2D7A}">
      <dsp:nvSpPr>
        <dsp:cNvPr id="0" name=""/>
        <dsp:cNvSpPr/>
      </dsp:nvSpPr>
      <dsp:spPr>
        <a:xfrm>
          <a:off x="0" y="1529834"/>
          <a:ext cx="424358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2A55E8-D91C-4B09-A27D-57F8AC3B2BD1}">
      <dsp:nvSpPr>
        <dsp:cNvPr id="0" name=""/>
        <dsp:cNvSpPr/>
      </dsp:nvSpPr>
      <dsp:spPr>
        <a:xfrm>
          <a:off x="212179" y="1160834"/>
          <a:ext cx="2970512" cy="7380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278" tIns="0" rIns="11227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Baking</a:t>
          </a:r>
        </a:p>
      </dsp:txBody>
      <dsp:txXfrm>
        <a:off x="248205" y="1196860"/>
        <a:ext cx="2898460" cy="665948"/>
      </dsp:txXfrm>
    </dsp:sp>
    <dsp:sp modelId="{3F5F5405-38F7-4FF9-9776-746E518955B6}">
      <dsp:nvSpPr>
        <dsp:cNvPr id="0" name=""/>
        <dsp:cNvSpPr/>
      </dsp:nvSpPr>
      <dsp:spPr>
        <a:xfrm>
          <a:off x="0" y="2663834"/>
          <a:ext cx="424358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A2B49-9C54-47CC-9DE8-ECAF90287490}">
      <dsp:nvSpPr>
        <dsp:cNvPr id="0" name=""/>
        <dsp:cNvSpPr/>
      </dsp:nvSpPr>
      <dsp:spPr>
        <a:xfrm>
          <a:off x="212179" y="2294833"/>
          <a:ext cx="2970512" cy="7380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278" tIns="0" rIns="11227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Freezing</a:t>
          </a:r>
        </a:p>
      </dsp:txBody>
      <dsp:txXfrm>
        <a:off x="248205" y="2330859"/>
        <a:ext cx="2898460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0FB80-F9BC-4287-95B4-4EF9271F2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06B8A6-5CBA-45BE-AFB0-EF1B70A38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E2DC9-5BB6-40D2-A184-19BBC5F6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93F49-E834-42B6-BDF8-86AD8BE11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C3D90-7FEF-4A9E-A84A-53B73304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64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50B45-328D-45E0-AD78-9D9511A2B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13195D-9A20-450D-9B58-F445FF5D0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9D234-9BD8-4041-AC3D-0BA76663C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BA450-8977-40E4-B31A-8B5A0A5A2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61B45-D374-44EA-9C74-2CE551817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8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3A4725-FB39-4F92-9F39-377F183FF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BE9287-8AAD-4B54-8978-6DD509F00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11574-5FBC-46A1-B2F0-45E1727B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0E5E3-10F5-4A18-801D-6000C0B2E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32013-B696-4DFD-8A07-3440E18E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0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356E3-6DD6-4490-A7F8-C11896C9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5BA6D-DCCF-4009-AD55-8930BACFB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27467-114E-4987-A966-E0A6F848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24A95-A306-41F4-AD1B-BE274F4E8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E5939-582B-4D3E-8FEC-2EF4219D2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4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53C1-94E1-4F5F-A852-0E3B14DB7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F82EF-EABF-492B-A30E-005912E8B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14644-A3E5-4E0B-A709-607546E24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B6A04-6B0A-4B33-AB01-11A1244E4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81DC6-6B14-488E-B4EB-8E9CBCD2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3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6210E-5F04-4101-AF9B-130172B25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C69A9-6664-4B00-BC38-0F3F4D876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A5F4BB-A9B9-4AC9-8CD3-149EAC74C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FC40F-1A66-4FB5-B0AC-8B42B63F5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6EA76-42B9-4FA8-B02B-82DD77FDC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8989B-F4A7-47E9-9CCE-AC18E991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6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E5895-78A5-4A07-A4AC-3E0E42F52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C804E-E5C6-4E8B-B217-2DF590328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9276A-3FB6-433A-8970-D9D83F8CF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399EE6-4486-47E9-99E9-B821749B1F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08A408-F909-49A2-9C12-41F12BE98F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A37B85-CF43-479F-B248-C9A9AE0C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F073A6-3374-4F6C-8535-E6B6B8CF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30089-DDEB-4934-956C-7717BCE3C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61FE0-882D-40D8-8AD7-166D8A00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09C916-F41E-44D7-9B7D-DE8F09335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D37225-AECC-47C1-9B97-725CFEA5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9A47EC-C259-451D-88EC-51C458AB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6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CA3BAD-0680-471E-9BD2-C6B8AD92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007B62-5468-44A7-8231-6A96A4C52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437DC-1700-48B3-A088-9049ED4A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1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CD243-9F2D-47E6-9808-89980071C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5C714-B7EC-46A2-89E8-A51AAC762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B4CBE3-354C-4BA5-B1EE-795D323D8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16BE8-7F0F-4F60-85E5-BF7285993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BF9-034C-4257-A2FE-4C17E925F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7E8855-2E97-4DD4-AE03-A7432BC68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4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5E061-1420-4258-9CC9-01E21AA03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AAE2CD-153E-48F2-928E-082DE8FB3A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F74068-D049-4D1C-818D-84ACED5D8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DF9DF-F6F6-4E68-A779-BD11A3B6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5EB48-D2CB-4C58-9F7E-C845A4C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DBF0E-A381-4E9B-9969-F66D49472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EE0539-A3F8-43A4-B83A-38E405BF8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41099-EF38-419D-97E2-D55AFDEBE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99DCB-6A6D-4142-A97F-5D35948F7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16154-A7DB-4ADD-B369-ECC401BA91AC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A94F4-A047-4CA0-9BB7-08DBD5A8E1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C17D-9370-4C3F-BA2C-28A29584D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623D9-1041-46C3-ABE3-E916574E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4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BE268E-870E-4BBF-B34D-A01276B00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New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8844B-9757-4522-9426-D6CD72BD3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Slide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0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6B7AEB-9561-4947-AEFC-DCA1BCA6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New Presentation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0E3B3D-5E18-1ABD-F993-010C161187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22474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6238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089A66-B12B-4E0C-AAC1-092D6D7110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3089A66-B12B-4E0C-AAC1-092D6D7110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4DA4C89-F5D1-4301-9C3D-6FE4210A3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14DA4C89-F5D1-4301-9C3D-6FE4210A35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BA3434-7167-4B26-8EF1-BE9F8D9307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CABA3434-7167-4B26-8EF1-BE9F8D9307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61E0C94-CFB8-44F4-A435-101350AF9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E61E0C94-CFB8-44F4-A435-101350AF9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08BA08-18D0-46C9-8975-2A6F87BEAB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FB08BA08-18D0-46C9-8975-2A6F87BEAB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E5F47C7-4CF2-467E-8AE5-0CB235678B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BE5F47C7-4CF2-467E-8AE5-0CB235678B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6B7AEB-9561-4947-AEFC-DCA1BCA6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New Presentation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F69174-0047-8010-21F2-57FF246E83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52569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3155371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6B7AEB-9561-4947-AEFC-DCA1BCA6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/>
              <a:t>New Presentation</a:t>
            </a:r>
          </a:p>
        </p:txBody>
      </p:sp>
      <p:sp>
        <p:nvSpPr>
          <p:cNvPr id="2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acro image shot of blueberries">
            <a:extLst>
              <a:ext uri="{FF2B5EF4-FFF2-40B4-BE49-F238E27FC236}">
                <a16:creationId xmlns:a16="http://schemas.microsoft.com/office/drawing/2014/main" id="{C6B488A3-276B-4646-BAFD-4A04F60C8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6" r="20390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F69174-0047-8010-21F2-57FF246E83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83681"/>
              </p:ext>
            </p:extLst>
          </p:nvPr>
        </p:nvGraphicFramePr>
        <p:xfrm>
          <a:off x="640080" y="2872899"/>
          <a:ext cx="4243589" cy="3320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5007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New Presentation</vt:lpstr>
      <vt:lpstr>New Presentation</vt:lpstr>
      <vt:lpstr>New Presentation</vt:lpstr>
      <vt:lpstr>New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Presentation</dc:title>
  <dc:creator>S Smith</dc:creator>
  <cp:lastModifiedBy>S Smith</cp:lastModifiedBy>
  <cp:revision>2</cp:revision>
  <dcterms:created xsi:type="dcterms:W3CDTF">2022-04-27T15:54:18Z</dcterms:created>
  <dcterms:modified xsi:type="dcterms:W3CDTF">2022-04-27T19:16:55Z</dcterms:modified>
</cp:coreProperties>
</file>