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C0A824-ACB1-4EA3-8A6D-A26259FBED4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881FFCD-2755-4BCC-B96C-853D945652E8}">
      <dgm:prSet/>
      <dgm:spPr/>
      <dgm:t>
        <a:bodyPr/>
        <a:lstStyle/>
        <a:p>
          <a:r>
            <a:rPr lang="en-US" dirty="0"/>
            <a:t>Topic 1</a:t>
          </a:r>
        </a:p>
      </dgm:t>
    </dgm:pt>
    <dgm:pt modelId="{1B221B6C-8050-4246-A861-AF91E8165CC2}" type="parTrans" cxnId="{2BDBF140-9EBC-4FE1-AE7E-8234AD3F1F61}">
      <dgm:prSet/>
      <dgm:spPr/>
      <dgm:t>
        <a:bodyPr/>
        <a:lstStyle/>
        <a:p>
          <a:endParaRPr lang="en-US"/>
        </a:p>
      </dgm:t>
    </dgm:pt>
    <dgm:pt modelId="{9AC04B79-917A-48DC-B29A-FCCCA528D466}" type="sibTrans" cxnId="{2BDBF140-9EBC-4FE1-AE7E-8234AD3F1F61}">
      <dgm:prSet/>
      <dgm:spPr/>
      <dgm:t>
        <a:bodyPr/>
        <a:lstStyle/>
        <a:p>
          <a:endParaRPr lang="en-US"/>
        </a:p>
      </dgm:t>
    </dgm:pt>
    <dgm:pt modelId="{FC543206-28DB-48CE-BC0C-4CB2D317BBF2}">
      <dgm:prSet/>
      <dgm:spPr/>
      <dgm:t>
        <a:bodyPr/>
        <a:lstStyle/>
        <a:p>
          <a:r>
            <a:rPr lang="en-US"/>
            <a:t>Topic 2</a:t>
          </a:r>
        </a:p>
      </dgm:t>
    </dgm:pt>
    <dgm:pt modelId="{CE8560C5-29AF-4F29-82E1-3D9FD8EF8BE2}" type="parTrans" cxnId="{1B53F54A-1525-4240-9F0D-1283C1DA6955}">
      <dgm:prSet/>
      <dgm:spPr/>
      <dgm:t>
        <a:bodyPr/>
        <a:lstStyle/>
        <a:p>
          <a:endParaRPr lang="en-US"/>
        </a:p>
      </dgm:t>
    </dgm:pt>
    <dgm:pt modelId="{09505894-49C2-4C0C-8F49-573F9845641F}" type="sibTrans" cxnId="{1B53F54A-1525-4240-9F0D-1283C1DA6955}">
      <dgm:prSet/>
      <dgm:spPr/>
      <dgm:t>
        <a:bodyPr/>
        <a:lstStyle/>
        <a:p>
          <a:endParaRPr lang="en-US"/>
        </a:p>
      </dgm:t>
    </dgm:pt>
    <dgm:pt modelId="{053B8E8A-8C00-4C36-B4EB-55C37BAE294A}">
      <dgm:prSet/>
      <dgm:spPr/>
      <dgm:t>
        <a:bodyPr/>
        <a:lstStyle/>
        <a:p>
          <a:r>
            <a:rPr lang="en-US"/>
            <a:t>Topic 3</a:t>
          </a:r>
        </a:p>
      </dgm:t>
    </dgm:pt>
    <dgm:pt modelId="{D716250B-23F6-4AE1-8606-7593E8CCB1B4}" type="parTrans" cxnId="{888C8CBF-591D-4E4F-94EB-1837CCEAE950}">
      <dgm:prSet/>
      <dgm:spPr/>
      <dgm:t>
        <a:bodyPr/>
        <a:lstStyle/>
        <a:p>
          <a:endParaRPr lang="en-US"/>
        </a:p>
      </dgm:t>
    </dgm:pt>
    <dgm:pt modelId="{CE145214-9546-407B-804C-9D8277CA00BA}" type="sibTrans" cxnId="{888C8CBF-591D-4E4F-94EB-1837CCEAE950}">
      <dgm:prSet/>
      <dgm:spPr/>
      <dgm:t>
        <a:bodyPr/>
        <a:lstStyle/>
        <a:p>
          <a:endParaRPr lang="en-US"/>
        </a:p>
      </dgm:t>
    </dgm:pt>
    <dgm:pt modelId="{D3DE8086-9C1F-41F0-A11B-E31E9BE3DC00}" type="pres">
      <dgm:prSet presAssocID="{57C0A824-ACB1-4EA3-8A6D-A26259FBED43}" presName="Name0" presStyleCnt="0">
        <dgm:presLayoutVars>
          <dgm:dir/>
          <dgm:animLvl val="lvl"/>
          <dgm:resizeHandles val="exact"/>
        </dgm:presLayoutVars>
      </dgm:prSet>
      <dgm:spPr/>
    </dgm:pt>
    <dgm:pt modelId="{18550213-6791-4C46-B1B9-614A1A97A7BF}" type="pres">
      <dgm:prSet presAssocID="{E881FFCD-2755-4BCC-B96C-853D945652E8}" presName="linNode" presStyleCnt="0"/>
      <dgm:spPr/>
    </dgm:pt>
    <dgm:pt modelId="{FEA3767D-3201-49BC-A78E-9DB254FBBB31}" type="pres">
      <dgm:prSet presAssocID="{E881FFCD-2755-4BCC-B96C-853D945652E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7FD8D35-6EFF-47EC-8E05-3FCC222F1C37}" type="pres">
      <dgm:prSet presAssocID="{9AC04B79-917A-48DC-B29A-FCCCA528D466}" presName="sp" presStyleCnt="0"/>
      <dgm:spPr/>
    </dgm:pt>
    <dgm:pt modelId="{932723F8-BE5F-42E1-93B4-F14CCF7F3398}" type="pres">
      <dgm:prSet presAssocID="{FC543206-28DB-48CE-BC0C-4CB2D317BBF2}" presName="linNode" presStyleCnt="0"/>
      <dgm:spPr/>
    </dgm:pt>
    <dgm:pt modelId="{C194DD6C-3EA2-4640-AC31-96074CBBFF78}" type="pres">
      <dgm:prSet presAssocID="{FC543206-28DB-48CE-BC0C-4CB2D317BBF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C079718-E9F1-4372-9EC6-87C44CF4C0C7}" type="pres">
      <dgm:prSet presAssocID="{09505894-49C2-4C0C-8F49-573F9845641F}" presName="sp" presStyleCnt="0"/>
      <dgm:spPr/>
    </dgm:pt>
    <dgm:pt modelId="{18F9205B-BCB6-4C18-90D2-A06CBEA97BA9}" type="pres">
      <dgm:prSet presAssocID="{053B8E8A-8C00-4C36-B4EB-55C37BAE294A}" presName="linNode" presStyleCnt="0"/>
      <dgm:spPr/>
    </dgm:pt>
    <dgm:pt modelId="{5B8A9AB7-FDAF-49B8-B1FC-A447782208A8}" type="pres">
      <dgm:prSet presAssocID="{053B8E8A-8C00-4C36-B4EB-55C37BAE294A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8EB2281E-AAA9-4B77-9436-ED0A8F3C253C}" type="presOf" srcId="{57C0A824-ACB1-4EA3-8A6D-A26259FBED43}" destId="{D3DE8086-9C1F-41F0-A11B-E31E9BE3DC00}" srcOrd="0" destOrd="0" presId="urn:microsoft.com/office/officeart/2005/8/layout/vList5"/>
    <dgm:cxn modelId="{1506092D-F26B-42AE-94AB-7B944A750919}" type="presOf" srcId="{053B8E8A-8C00-4C36-B4EB-55C37BAE294A}" destId="{5B8A9AB7-FDAF-49B8-B1FC-A447782208A8}" srcOrd="0" destOrd="0" presId="urn:microsoft.com/office/officeart/2005/8/layout/vList5"/>
    <dgm:cxn modelId="{6792C23A-3C70-49BE-AEB8-FFDE39A8DA94}" type="presOf" srcId="{FC543206-28DB-48CE-BC0C-4CB2D317BBF2}" destId="{C194DD6C-3EA2-4640-AC31-96074CBBFF78}" srcOrd="0" destOrd="0" presId="urn:microsoft.com/office/officeart/2005/8/layout/vList5"/>
    <dgm:cxn modelId="{2BDBF140-9EBC-4FE1-AE7E-8234AD3F1F61}" srcId="{57C0A824-ACB1-4EA3-8A6D-A26259FBED43}" destId="{E881FFCD-2755-4BCC-B96C-853D945652E8}" srcOrd="0" destOrd="0" parTransId="{1B221B6C-8050-4246-A861-AF91E8165CC2}" sibTransId="{9AC04B79-917A-48DC-B29A-FCCCA528D466}"/>
    <dgm:cxn modelId="{1B53F54A-1525-4240-9F0D-1283C1DA6955}" srcId="{57C0A824-ACB1-4EA3-8A6D-A26259FBED43}" destId="{FC543206-28DB-48CE-BC0C-4CB2D317BBF2}" srcOrd="1" destOrd="0" parTransId="{CE8560C5-29AF-4F29-82E1-3D9FD8EF8BE2}" sibTransId="{09505894-49C2-4C0C-8F49-573F9845641F}"/>
    <dgm:cxn modelId="{5220977A-30C1-4730-AB4A-DA58A3C681A6}" type="presOf" srcId="{E881FFCD-2755-4BCC-B96C-853D945652E8}" destId="{FEA3767D-3201-49BC-A78E-9DB254FBBB31}" srcOrd="0" destOrd="0" presId="urn:microsoft.com/office/officeart/2005/8/layout/vList5"/>
    <dgm:cxn modelId="{888C8CBF-591D-4E4F-94EB-1837CCEAE950}" srcId="{57C0A824-ACB1-4EA3-8A6D-A26259FBED43}" destId="{053B8E8A-8C00-4C36-B4EB-55C37BAE294A}" srcOrd="2" destOrd="0" parTransId="{D716250B-23F6-4AE1-8606-7593E8CCB1B4}" sibTransId="{CE145214-9546-407B-804C-9D8277CA00BA}"/>
    <dgm:cxn modelId="{D05454DE-476A-4420-A949-01CDE2CD8934}" type="presParOf" srcId="{D3DE8086-9C1F-41F0-A11B-E31E9BE3DC00}" destId="{18550213-6791-4C46-B1B9-614A1A97A7BF}" srcOrd="0" destOrd="0" presId="urn:microsoft.com/office/officeart/2005/8/layout/vList5"/>
    <dgm:cxn modelId="{3A6ECAF4-9540-4315-9A66-0245447237F5}" type="presParOf" srcId="{18550213-6791-4C46-B1B9-614A1A97A7BF}" destId="{FEA3767D-3201-49BC-A78E-9DB254FBBB31}" srcOrd="0" destOrd="0" presId="urn:microsoft.com/office/officeart/2005/8/layout/vList5"/>
    <dgm:cxn modelId="{90712FA7-0D58-46D8-90D7-2D82CD65828D}" type="presParOf" srcId="{D3DE8086-9C1F-41F0-A11B-E31E9BE3DC00}" destId="{D7FD8D35-6EFF-47EC-8E05-3FCC222F1C37}" srcOrd="1" destOrd="0" presId="urn:microsoft.com/office/officeart/2005/8/layout/vList5"/>
    <dgm:cxn modelId="{92D1F1B2-213B-4260-A498-C2F14365176A}" type="presParOf" srcId="{D3DE8086-9C1F-41F0-A11B-E31E9BE3DC00}" destId="{932723F8-BE5F-42E1-93B4-F14CCF7F3398}" srcOrd="2" destOrd="0" presId="urn:microsoft.com/office/officeart/2005/8/layout/vList5"/>
    <dgm:cxn modelId="{71472570-73A0-49CA-BDE7-2B402323AE36}" type="presParOf" srcId="{932723F8-BE5F-42E1-93B4-F14CCF7F3398}" destId="{C194DD6C-3EA2-4640-AC31-96074CBBFF78}" srcOrd="0" destOrd="0" presId="urn:microsoft.com/office/officeart/2005/8/layout/vList5"/>
    <dgm:cxn modelId="{185E728B-C7D7-4606-89A4-30A18AD314A1}" type="presParOf" srcId="{D3DE8086-9C1F-41F0-A11B-E31E9BE3DC00}" destId="{6C079718-E9F1-4372-9EC6-87C44CF4C0C7}" srcOrd="3" destOrd="0" presId="urn:microsoft.com/office/officeart/2005/8/layout/vList5"/>
    <dgm:cxn modelId="{9791C94E-6B6F-4FE9-816D-E50773DC5CB3}" type="presParOf" srcId="{D3DE8086-9C1F-41F0-A11B-E31E9BE3DC00}" destId="{18F9205B-BCB6-4C18-90D2-A06CBEA97BA9}" srcOrd="4" destOrd="0" presId="urn:microsoft.com/office/officeart/2005/8/layout/vList5"/>
    <dgm:cxn modelId="{B9C5EAE5-BCE1-44AB-8E81-0761DA98E5AC}" type="presParOf" srcId="{18F9205B-BCB6-4C18-90D2-A06CBEA97BA9}" destId="{5B8A9AB7-FDAF-49B8-B1FC-A447782208A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A3767D-3201-49BC-A78E-9DB254FBBB31}">
      <dsp:nvSpPr>
        <dsp:cNvPr id="0" name=""/>
        <dsp:cNvSpPr/>
      </dsp:nvSpPr>
      <dsp:spPr>
        <a:xfrm>
          <a:off x="3006696" y="1667"/>
          <a:ext cx="3382533" cy="11005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Topic 1</a:t>
          </a:r>
        </a:p>
      </dsp:txBody>
      <dsp:txXfrm>
        <a:off x="3060420" y="55391"/>
        <a:ext cx="3275085" cy="993090"/>
      </dsp:txXfrm>
    </dsp:sp>
    <dsp:sp modelId="{C194DD6C-3EA2-4640-AC31-96074CBBFF78}">
      <dsp:nvSpPr>
        <dsp:cNvPr id="0" name=""/>
        <dsp:cNvSpPr/>
      </dsp:nvSpPr>
      <dsp:spPr>
        <a:xfrm>
          <a:off x="3006696" y="1157233"/>
          <a:ext cx="3382533" cy="11005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Topic 2</a:t>
          </a:r>
        </a:p>
      </dsp:txBody>
      <dsp:txXfrm>
        <a:off x="3060420" y="1210957"/>
        <a:ext cx="3275085" cy="993090"/>
      </dsp:txXfrm>
    </dsp:sp>
    <dsp:sp modelId="{5B8A9AB7-FDAF-49B8-B1FC-A447782208A8}">
      <dsp:nvSpPr>
        <dsp:cNvPr id="0" name=""/>
        <dsp:cNvSpPr/>
      </dsp:nvSpPr>
      <dsp:spPr>
        <a:xfrm>
          <a:off x="3006696" y="2312798"/>
          <a:ext cx="3382533" cy="11005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Topic 3</a:t>
          </a:r>
        </a:p>
      </dsp:txBody>
      <dsp:txXfrm>
        <a:off x="3060420" y="2366522"/>
        <a:ext cx="3275085" cy="993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A8DF2-B308-4972-A0E8-3A9FB163BA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DBD003-C199-4638-A8F0-E8CB6AE1F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AC4E8-55DC-494A-8017-FAE3B96BC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3ED8-E4FF-4A15-B08F-8B913E4B18E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AD347-1D89-4CCD-A27B-13E8DBF26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447F8-AB0E-471E-A1EE-9C050D3F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274C-5CDA-413A-B1F7-6015BF6B6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7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ECB6-A8F9-4BBC-9248-C53643E00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5E74B9-6FF5-42F8-AF1A-CA4EEEED0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824E0-2397-470D-BC46-812CF3133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3ED8-E4FF-4A15-B08F-8B913E4B18E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935A7-7CD4-433D-928B-5ACF55F0D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B1881-A2B9-4E67-8D89-D4A3DC0E7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274C-5CDA-413A-B1F7-6015BF6B6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6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C40F76-48B5-48DB-B676-7A1776D8FF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9A2AB5-2CD9-41CF-991A-5F9C83142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2FDCD-F9AC-4764-870E-DA872AE15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3ED8-E4FF-4A15-B08F-8B913E4B18E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27D1B-9574-4A72-9DFC-3CA8A5923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1BA0C-DEA7-4092-A3F7-BAC188FF0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274C-5CDA-413A-B1F7-6015BF6B6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2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0367A-EC83-4B58-B2E8-0AB75656C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10F0D-91D0-47DE-8662-B5D80EFFC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A8E4F-2C2B-4D42-A70D-F752E4C4B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3ED8-E4FF-4A15-B08F-8B913E4B18E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0A64E-FD92-4F50-884A-5851FCA3E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CE941-D641-4890-8DB9-518A2BE2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274C-5CDA-413A-B1F7-6015BF6B6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4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1885A-B1AF-422D-BDB0-41077F56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E0442-B7A6-4AFB-8A23-B559F8176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C4A1B-6ACE-4DB2-A839-755722F7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3ED8-E4FF-4A15-B08F-8B913E4B18E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812B4-FAD9-4985-B43E-0BB8F1201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C1FE0-5C64-4CAE-A451-7FF339F67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274C-5CDA-413A-B1F7-6015BF6B6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92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8F4FC-3FE3-4823-B25D-EF92E64DF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5E561-7776-42DD-A96F-822E60D9FA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99029-3CAE-41D8-9BF6-53D0A1C9F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61A775-1DF0-4A4F-9162-B6C4E3C8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3ED8-E4FF-4A15-B08F-8B913E4B18E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162E7-8F89-4749-8045-53A4824F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704D8-009D-4C51-9D5F-6128296F4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274C-5CDA-413A-B1F7-6015BF6B6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5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5F58C-72E2-4537-881C-ACAFF8D3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B2541-C1D6-4066-BBED-D57BA61EF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6F0865-C046-4759-8D8B-5BC0EB7B2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F2E41-1D11-4BF0-A4FF-1657D0DF6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4F622-B46C-4089-ABB5-F2AC2CC6EF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7B6AA7-3AD1-4E79-BA51-7C4C36B39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3ED8-E4FF-4A15-B08F-8B913E4B18E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AFB76A-ED2B-4C45-8016-4BAF2B6E0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2B0E60-490F-4240-9B97-4123F2F0A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274C-5CDA-413A-B1F7-6015BF6B6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4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AA377-757C-4288-AAA2-BDDA3382B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D7026C-5A30-418C-AAA2-150677F1D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3ED8-E4FF-4A15-B08F-8B913E4B18E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308547-D41C-4F52-8E0C-EBCB357C6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C9DA4D-8CC4-4D23-972E-F5041D37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274C-5CDA-413A-B1F7-6015BF6B6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7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BDD732-9745-4DE5-9245-124CA0C07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3ED8-E4FF-4A15-B08F-8B913E4B18E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A95FB7-94F1-479B-A28E-FFAA9CF32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22197-8F08-4983-AE75-3F75F9AF5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274C-5CDA-413A-B1F7-6015BF6B6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1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74009-7FD2-40E9-ACF6-456EEE409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D166C-E3AB-42B8-AD2C-E6466954A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C15DE-F079-4C9F-9857-3B3407347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602D9-D887-4E16-8BA3-B3CD8DBD7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3ED8-E4FF-4A15-B08F-8B913E4B18E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5DFEA0-F1B1-4A49-B3A1-45E443255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C7E41-D3B5-42E8-ACEC-A656B8D5C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274C-5CDA-413A-B1F7-6015BF6B6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77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82A4-A6C3-42CA-880E-37974831B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549D5-B844-463C-BE02-8F1EBAC45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2DAB30-7C31-42E2-B7EB-BE7D547F4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7CECF-2A64-4B6C-AF76-6928A530E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3ED8-E4FF-4A15-B08F-8B913E4B18E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55A9A7-E46A-4460-A727-3700FDF7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A6621-28D9-4C0C-970A-AF6849ECB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274C-5CDA-413A-B1F7-6015BF6B6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A50AF6-2D83-4D54-99F9-1C798ED59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0DBDD-DBE5-45DA-B0F4-5AC699145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8CF6D-2C3F-4061-832E-AF63290F3D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33ED8-E4FF-4A15-B08F-8B913E4B18E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5D6F4-9226-42FF-AED1-C795AAE3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81332-CC13-455B-9CF9-3D5CFBAD67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E274C-5CDA-413A-B1F7-6015BF6B6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8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2F051F15-45FC-4D96-8AB9-83BD4DF66D28}"/>
              </a:ext>
            </a:extLst>
          </p:cNvPr>
          <p:cNvGrpSpPr/>
          <p:nvPr/>
        </p:nvGrpSpPr>
        <p:grpSpPr>
          <a:xfrm>
            <a:off x="66675" y="53465"/>
            <a:ext cx="18828189" cy="2056017"/>
            <a:chOff x="93897" y="620508"/>
            <a:chExt cx="19934442" cy="2431100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3BB7934-3B77-4B71-AB79-FA472C47A1CB}"/>
                </a:ext>
              </a:extLst>
            </p:cNvPr>
            <p:cNvGrpSpPr/>
            <p:nvPr/>
          </p:nvGrpSpPr>
          <p:grpSpPr>
            <a:xfrm>
              <a:off x="11964114" y="620508"/>
              <a:ext cx="8064225" cy="2398227"/>
              <a:chOff x="2027012" y="3118281"/>
              <a:chExt cx="8064225" cy="2398227"/>
            </a:xfrm>
          </p:grpSpPr>
          <p:pic>
            <p:nvPicPr>
              <p:cNvPr id="9" name="Picture 8" descr="A picture containing logo&#10;&#10;Description automatically generated">
                <a:extLst>
                  <a:ext uri="{FF2B5EF4-FFF2-40B4-BE49-F238E27FC236}">
                    <a16:creationId xmlns:a16="http://schemas.microsoft.com/office/drawing/2014/main" id="{E02BB456-CEC4-44A4-B914-5D4822E2CA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11715" y="3490887"/>
                <a:ext cx="2479522" cy="1653015"/>
              </a:xfrm>
              <a:prstGeom prst="rect">
                <a:avLst/>
              </a:prstGeom>
            </p:spPr>
          </p:pic>
          <p:pic>
            <p:nvPicPr>
              <p:cNvPr id="11" name="Picture 10" descr="Icon&#10;&#10;Description automatically generated">
                <a:extLst>
                  <a:ext uri="{FF2B5EF4-FFF2-40B4-BE49-F238E27FC236}">
                    <a16:creationId xmlns:a16="http://schemas.microsoft.com/office/drawing/2014/main" id="{0E3F97E9-82EF-4154-878F-4C06B15A04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00622" y="3118281"/>
                <a:ext cx="2479522" cy="2398226"/>
              </a:xfrm>
              <a:prstGeom prst="rect">
                <a:avLst/>
              </a:prstGeom>
            </p:spPr>
          </p:pic>
          <p:pic>
            <p:nvPicPr>
              <p:cNvPr id="13" name="Picture 12" descr="Icon&#10;&#10;Description automatically generated">
                <a:extLst>
                  <a:ext uri="{FF2B5EF4-FFF2-40B4-BE49-F238E27FC236}">
                    <a16:creationId xmlns:a16="http://schemas.microsoft.com/office/drawing/2014/main" id="{7BF2DA91-CF81-45BC-9BB1-20F9A8CE45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27012" y="3118281"/>
                <a:ext cx="2398227" cy="2398227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3E8F03C-D225-48F6-93CE-4F32B8459804}"/>
                </a:ext>
              </a:extLst>
            </p:cNvPr>
            <p:cNvGrpSpPr/>
            <p:nvPr/>
          </p:nvGrpSpPr>
          <p:grpSpPr>
            <a:xfrm>
              <a:off x="93897" y="653381"/>
              <a:ext cx="12354919" cy="2398227"/>
              <a:chOff x="93897" y="110456"/>
              <a:chExt cx="12354919" cy="2398227"/>
            </a:xfrm>
          </p:grpSpPr>
          <p:pic>
            <p:nvPicPr>
              <p:cNvPr id="5" name="Picture 4" descr="Icon&#10;&#10;Description automatically generated">
                <a:extLst>
                  <a:ext uri="{FF2B5EF4-FFF2-40B4-BE49-F238E27FC236}">
                    <a16:creationId xmlns:a16="http://schemas.microsoft.com/office/drawing/2014/main" id="{7C132417-9178-4388-8AE5-65262342BD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92124" y="110456"/>
                <a:ext cx="2398227" cy="2398227"/>
              </a:xfrm>
              <a:prstGeom prst="rect">
                <a:avLst/>
              </a:prstGeom>
            </p:spPr>
          </p:pic>
          <p:pic>
            <p:nvPicPr>
              <p:cNvPr id="7" name="Picture 6" descr="Icon&#10;&#10;Description automatically generated">
                <a:extLst>
                  <a:ext uri="{FF2B5EF4-FFF2-40B4-BE49-F238E27FC236}">
                    <a16:creationId xmlns:a16="http://schemas.microsoft.com/office/drawing/2014/main" id="{054A294D-3433-4AC3-8312-EE61003698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897" y="110456"/>
                <a:ext cx="2398227" cy="2398227"/>
              </a:xfrm>
              <a:prstGeom prst="rect">
                <a:avLst/>
              </a:prstGeom>
            </p:spPr>
          </p:pic>
          <p:pic>
            <p:nvPicPr>
              <p:cNvPr id="15" name="Picture 14" descr="Icon&#10;&#10;Description automatically generated">
                <a:extLst>
                  <a:ext uri="{FF2B5EF4-FFF2-40B4-BE49-F238E27FC236}">
                    <a16:creationId xmlns:a16="http://schemas.microsoft.com/office/drawing/2014/main" id="{C973AD55-E229-4893-8551-7F5758B7E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51476" y="110456"/>
                <a:ext cx="3597340" cy="2398227"/>
              </a:xfrm>
              <a:prstGeom prst="rect">
                <a:avLst/>
              </a:prstGeom>
            </p:spPr>
          </p:pic>
          <p:pic>
            <p:nvPicPr>
              <p:cNvPr id="17" name="Picture 16" descr="Icon&#10;&#10;Description automatically generated">
                <a:extLst>
                  <a:ext uri="{FF2B5EF4-FFF2-40B4-BE49-F238E27FC236}">
                    <a16:creationId xmlns:a16="http://schemas.microsoft.com/office/drawing/2014/main" id="{CBF2021D-0767-4BC7-94A2-057FB37529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93046" y="110456"/>
                <a:ext cx="2398227" cy="2398227"/>
              </a:xfrm>
              <a:prstGeom prst="rect">
                <a:avLst/>
              </a:prstGeom>
            </p:spPr>
          </p:pic>
          <p:pic>
            <p:nvPicPr>
              <p:cNvPr id="19" name="Picture 18" descr="Icon&#10;&#10;Description automatically generated">
                <a:extLst>
                  <a:ext uri="{FF2B5EF4-FFF2-40B4-BE49-F238E27FC236}">
                    <a16:creationId xmlns:a16="http://schemas.microsoft.com/office/drawing/2014/main" id="{F243CD53-4DBF-4AE9-9D73-12331946F6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85883" y="172574"/>
                <a:ext cx="2273991" cy="227399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845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FBC10-67F6-4CB9-AE44-75E16DD40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Textbox to SmartArt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4746A4C-9470-4B29-975D-C9FAA925634D}"/>
              </a:ext>
            </a:extLst>
          </p:cNvPr>
          <p:cNvGrpSpPr/>
          <p:nvPr/>
        </p:nvGrpSpPr>
        <p:grpSpPr>
          <a:xfrm>
            <a:off x="6914667" y="2180365"/>
            <a:ext cx="3382533" cy="1100538"/>
            <a:chOff x="3006696" y="1667"/>
            <a:chExt cx="3382533" cy="1100538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19638789-6A19-49DF-8F1C-1DC364BE8419}"/>
                </a:ext>
              </a:extLst>
            </p:cNvPr>
            <p:cNvSpPr/>
            <p:nvPr/>
          </p:nvSpPr>
          <p:spPr>
            <a:xfrm>
              <a:off x="3006696" y="1667"/>
              <a:ext cx="3382533" cy="110053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: Rounded Corners 4">
              <a:extLst>
                <a:ext uri="{FF2B5EF4-FFF2-40B4-BE49-F238E27FC236}">
                  <a16:creationId xmlns:a16="http://schemas.microsoft.com/office/drawing/2014/main" id="{D4765BF9-550E-4726-BFCE-93C4712AB5AD}"/>
                </a:ext>
              </a:extLst>
            </p:cNvPr>
            <p:cNvSpPr txBox="1"/>
            <p:nvPr/>
          </p:nvSpPr>
          <p:spPr>
            <a:xfrm>
              <a:off x="3060420" y="55391"/>
              <a:ext cx="3275085" cy="993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0" tIns="104775" rIns="209550" bIns="104775" numCol="1" spcCol="1270" anchor="ctr" anchorCtr="0">
              <a:noAutofit/>
            </a:bodyPr>
            <a:lstStyle/>
            <a:p>
              <a:pPr marL="0" lvl="0" indent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5500" kern="1200" dirty="0"/>
                <a:t>Topic 1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0F8A781-4784-4287-BCB9-862AD57BD684}"/>
              </a:ext>
            </a:extLst>
          </p:cNvPr>
          <p:cNvGrpSpPr/>
          <p:nvPr/>
        </p:nvGrpSpPr>
        <p:grpSpPr>
          <a:xfrm>
            <a:off x="6914667" y="3335931"/>
            <a:ext cx="3382533" cy="1100538"/>
            <a:chOff x="3006696" y="1157233"/>
            <a:chExt cx="3382533" cy="1100538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5DC32CF3-19E0-4D2C-8BC1-AD148FE2D8F5}"/>
                </a:ext>
              </a:extLst>
            </p:cNvPr>
            <p:cNvSpPr/>
            <p:nvPr/>
          </p:nvSpPr>
          <p:spPr>
            <a:xfrm>
              <a:off x="3006696" y="1157233"/>
              <a:ext cx="3382533" cy="110053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D7BC4F74-75B6-4212-99EC-8A2D6D0FC1F8}"/>
                </a:ext>
              </a:extLst>
            </p:cNvPr>
            <p:cNvSpPr txBox="1"/>
            <p:nvPr/>
          </p:nvSpPr>
          <p:spPr>
            <a:xfrm>
              <a:off x="3060420" y="1210957"/>
              <a:ext cx="3275085" cy="993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0" tIns="104775" rIns="209550" bIns="104775" numCol="1" spcCol="1270" anchor="ctr" anchorCtr="0">
              <a:noAutofit/>
            </a:bodyPr>
            <a:lstStyle/>
            <a:p>
              <a:pPr marL="0" lvl="0" indent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5500" kern="1200"/>
                <a:t>Topic 2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A183686-B3F3-4120-A31C-9789D65A68A3}"/>
              </a:ext>
            </a:extLst>
          </p:cNvPr>
          <p:cNvGrpSpPr/>
          <p:nvPr/>
        </p:nvGrpSpPr>
        <p:grpSpPr>
          <a:xfrm>
            <a:off x="6914667" y="4491496"/>
            <a:ext cx="3382533" cy="1100538"/>
            <a:chOff x="3006696" y="2312798"/>
            <a:chExt cx="3382533" cy="1100538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358FABE4-B773-48E2-A261-DB03DD088BD7}"/>
                </a:ext>
              </a:extLst>
            </p:cNvPr>
            <p:cNvSpPr/>
            <p:nvPr/>
          </p:nvSpPr>
          <p:spPr>
            <a:xfrm>
              <a:off x="3006696" y="2312798"/>
              <a:ext cx="3382533" cy="110053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: Rounded Corners 8">
              <a:extLst>
                <a:ext uri="{FF2B5EF4-FFF2-40B4-BE49-F238E27FC236}">
                  <a16:creationId xmlns:a16="http://schemas.microsoft.com/office/drawing/2014/main" id="{C9B6CFBA-325D-41B7-8C4F-4494169E8A72}"/>
                </a:ext>
              </a:extLst>
            </p:cNvPr>
            <p:cNvSpPr txBox="1"/>
            <p:nvPr/>
          </p:nvSpPr>
          <p:spPr>
            <a:xfrm>
              <a:off x="3060420" y="2366522"/>
              <a:ext cx="3275085" cy="993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0" tIns="104775" rIns="209550" bIns="104775" numCol="1" spcCol="1270" anchor="ctr" anchorCtr="0">
              <a:noAutofit/>
            </a:bodyPr>
            <a:lstStyle/>
            <a:p>
              <a:pPr marL="0" lvl="0" indent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5500" kern="1200"/>
                <a:t>Topic 3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00783C9C-C9F3-4728-8597-9986E0B7C2CF}"/>
              </a:ext>
            </a:extLst>
          </p:cNvPr>
          <p:cNvSpPr txBox="1"/>
          <p:nvPr/>
        </p:nvSpPr>
        <p:spPr>
          <a:xfrm>
            <a:off x="1196579" y="2730634"/>
            <a:ext cx="4002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Topic 1</a:t>
            </a:r>
          </a:p>
          <a:p>
            <a:r>
              <a:rPr lang="en-US" sz="4000" dirty="0"/>
              <a:t>Topic 2</a:t>
            </a:r>
          </a:p>
          <a:p>
            <a:r>
              <a:rPr lang="en-US" sz="4000" dirty="0"/>
              <a:t>Topic 3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BB05EAC8-0315-4ACA-8EDF-C579791F0703}"/>
              </a:ext>
            </a:extLst>
          </p:cNvPr>
          <p:cNvSpPr/>
          <p:nvPr/>
        </p:nvSpPr>
        <p:spPr>
          <a:xfrm>
            <a:off x="3582955" y="3051110"/>
            <a:ext cx="2789853" cy="132556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7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84160B8-5290-4D37-8E7E-DCFFCAA3BD31}"/>
              </a:ext>
            </a:extLst>
          </p:cNvPr>
          <p:cNvGrpSpPr/>
          <p:nvPr/>
        </p:nvGrpSpPr>
        <p:grpSpPr>
          <a:xfrm>
            <a:off x="4404733" y="7139585"/>
            <a:ext cx="3382533" cy="3411669"/>
            <a:chOff x="4518255" y="2045070"/>
            <a:chExt cx="3382533" cy="3411669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3262AE2B-6072-4B5D-B745-4F80A0A7E892}"/>
                </a:ext>
              </a:extLst>
            </p:cNvPr>
            <p:cNvSpPr/>
            <p:nvPr/>
          </p:nvSpPr>
          <p:spPr>
            <a:xfrm>
              <a:off x="4518255" y="2045070"/>
              <a:ext cx="3382533" cy="1100538"/>
            </a:xfrm>
            <a:custGeom>
              <a:avLst/>
              <a:gdLst>
                <a:gd name="connsiteX0" fmla="*/ 0 w 3382533"/>
                <a:gd name="connsiteY0" fmla="*/ 183427 h 1100538"/>
                <a:gd name="connsiteX1" fmla="*/ 183427 w 3382533"/>
                <a:gd name="connsiteY1" fmla="*/ 0 h 1100538"/>
                <a:gd name="connsiteX2" fmla="*/ 3199106 w 3382533"/>
                <a:gd name="connsiteY2" fmla="*/ 0 h 1100538"/>
                <a:gd name="connsiteX3" fmla="*/ 3382533 w 3382533"/>
                <a:gd name="connsiteY3" fmla="*/ 183427 h 1100538"/>
                <a:gd name="connsiteX4" fmla="*/ 3382533 w 3382533"/>
                <a:gd name="connsiteY4" fmla="*/ 917111 h 1100538"/>
                <a:gd name="connsiteX5" fmla="*/ 3199106 w 3382533"/>
                <a:gd name="connsiteY5" fmla="*/ 1100538 h 1100538"/>
                <a:gd name="connsiteX6" fmla="*/ 183427 w 3382533"/>
                <a:gd name="connsiteY6" fmla="*/ 1100538 h 1100538"/>
                <a:gd name="connsiteX7" fmla="*/ 0 w 3382533"/>
                <a:gd name="connsiteY7" fmla="*/ 917111 h 1100538"/>
                <a:gd name="connsiteX8" fmla="*/ 0 w 3382533"/>
                <a:gd name="connsiteY8" fmla="*/ 183427 h 110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82533" h="1100538">
                  <a:moveTo>
                    <a:pt x="0" y="183427"/>
                  </a:moveTo>
                  <a:cubicBezTo>
                    <a:pt x="0" y="82123"/>
                    <a:pt x="82123" y="0"/>
                    <a:pt x="183427" y="0"/>
                  </a:cubicBezTo>
                  <a:lnTo>
                    <a:pt x="3199106" y="0"/>
                  </a:lnTo>
                  <a:cubicBezTo>
                    <a:pt x="3300410" y="0"/>
                    <a:pt x="3382533" y="82123"/>
                    <a:pt x="3382533" y="183427"/>
                  </a:cubicBezTo>
                  <a:lnTo>
                    <a:pt x="3382533" y="917111"/>
                  </a:lnTo>
                  <a:cubicBezTo>
                    <a:pt x="3382533" y="1018415"/>
                    <a:pt x="3300410" y="1100538"/>
                    <a:pt x="3199106" y="1100538"/>
                  </a:cubicBezTo>
                  <a:lnTo>
                    <a:pt x="183427" y="1100538"/>
                  </a:lnTo>
                  <a:cubicBezTo>
                    <a:pt x="82123" y="1100538"/>
                    <a:pt x="0" y="1018415"/>
                    <a:pt x="0" y="917111"/>
                  </a:cubicBezTo>
                  <a:lnTo>
                    <a:pt x="0" y="18342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274" tIns="158499" rIns="263274" bIns="158499" numCol="1" spcCol="1270" anchor="ctr" anchorCtr="0">
              <a:noAutofit/>
            </a:bodyPr>
            <a:lstStyle/>
            <a:p>
              <a:pPr marL="0" lvl="0" indent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5500" kern="1200" dirty="0"/>
                <a:t>Topic 1</a:t>
              </a: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5E58691-EA45-4B77-8031-04FE784DF5D6}"/>
                </a:ext>
              </a:extLst>
            </p:cNvPr>
            <p:cNvSpPr/>
            <p:nvPr/>
          </p:nvSpPr>
          <p:spPr>
            <a:xfrm>
              <a:off x="4518255" y="3200636"/>
              <a:ext cx="3382533" cy="1100538"/>
            </a:xfrm>
            <a:custGeom>
              <a:avLst/>
              <a:gdLst>
                <a:gd name="connsiteX0" fmla="*/ 0 w 3382533"/>
                <a:gd name="connsiteY0" fmla="*/ 183427 h 1100538"/>
                <a:gd name="connsiteX1" fmla="*/ 183427 w 3382533"/>
                <a:gd name="connsiteY1" fmla="*/ 0 h 1100538"/>
                <a:gd name="connsiteX2" fmla="*/ 3199106 w 3382533"/>
                <a:gd name="connsiteY2" fmla="*/ 0 h 1100538"/>
                <a:gd name="connsiteX3" fmla="*/ 3382533 w 3382533"/>
                <a:gd name="connsiteY3" fmla="*/ 183427 h 1100538"/>
                <a:gd name="connsiteX4" fmla="*/ 3382533 w 3382533"/>
                <a:gd name="connsiteY4" fmla="*/ 917111 h 1100538"/>
                <a:gd name="connsiteX5" fmla="*/ 3199106 w 3382533"/>
                <a:gd name="connsiteY5" fmla="*/ 1100538 h 1100538"/>
                <a:gd name="connsiteX6" fmla="*/ 183427 w 3382533"/>
                <a:gd name="connsiteY6" fmla="*/ 1100538 h 1100538"/>
                <a:gd name="connsiteX7" fmla="*/ 0 w 3382533"/>
                <a:gd name="connsiteY7" fmla="*/ 917111 h 1100538"/>
                <a:gd name="connsiteX8" fmla="*/ 0 w 3382533"/>
                <a:gd name="connsiteY8" fmla="*/ 183427 h 110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82533" h="1100538">
                  <a:moveTo>
                    <a:pt x="0" y="183427"/>
                  </a:moveTo>
                  <a:cubicBezTo>
                    <a:pt x="0" y="82123"/>
                    <a:pt x="82123" y="0"/>
                    <a:pt x="183427" y="0"/>
                  </a:cubicBezTo>
                  <a:lnTo>
                    <a:pt x="3199106" y="0"/>
                  </a:lnTo>
                  <a:cubicBezTo>
                    <a:pt x="3300410" y="0"/>
                    <a:pt x="3382533" y="82123"/>
                    <a:pt x="3382533" y="183427"/>
                  </a:cubicBezTo>
                  <a:lnTo>
                    <a:pt x="3382533" y="917111"/>
                  </a:lnTo>
                  <a:cubicBezTo>
                    <a:pt x="3382533" y="1018415"/>
                    <a:pt x="3300410" y="1100538"/>
                    <a:pt x="3199106" y="1100538"/>
                  </a:cubicBezTo>
                  <a:lnTo>
                    <a:pt x="183427" y="1100538"/>
                  </a:lnTo>
                  <a:cubicBezTo>
                    <a:pt x="82123" y="1100538"/>
                    <a:pt x="0" y="1018415"/>
                    <a:pt x="0" y="917111"/>
                  </a:cubicBezTo>
                  <a:lnTo>
                    <a:pt x="0" y="18342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274" tIns="158499" rIns="263274" bIns="158499" numCol="1" spcCol="1270" anchor="ctr" anchorCtr="0">
              <a:noAutofit/>
            </a:bodyPr>
            <a:lstStyle/>
            <a:p>
              <a:pPr marL="0" lvl="0" indent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5500" kern="1200"/>
                <a:t>Topic 2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4DE00F9-1768-4C59-B0DF-01AD9E1D2AD4}"/>
                </a:ext>
              </a:extLst>
            </p:cNvPr>
            <p:cNvSpPr/>
            <p:nvPr/>
          </p:nvSpPr>
          <p:spPr>
            <a:xfrm>
              <a:off x="4518255" y="4356201"/>
              <a:ext cx="3382533" cy="1100538"/>
            </a:xfrm>
            <a:custGeom>
              <a:avLst/>
              <a:gdLst>
                <a:gd name="connsiteX0" fmla="*/ 0 w 3382533"/>
                <a:gd name="connsiteY0" fmla="*/ 183427 h 1100538"/>
                <a:gd name="connsiteX1" fmla="*/ 183427 w 3382533"/>
                <a:gd name="connsiteY1" fmla="*/ 0 h 1100538"/>
                <a:gd name="connsiteX2" fmla="*/ 3199106 w 3382533"/>
                <a:gd name="connsiteY2" fmla="*/ 0 h 1100538"/>
                <a:gd name="connsiteX3" fmla="*/ 3382533 w 3382533"/>
                <a:gd name="connsiteY3" fmla="*/ 183427 h 1100538"/>
                <a:gd name="connsiteX4" fmla="*/ 3382533 w 3382533"/>
                <a:gd name="connsiteY4" fmla="*/ 917111 h 1100538"/>
                <a:gd name="connsiteX5" fmla="*/ 3199106 w 3382533"/>
                <a:gd name="connsiteY5" fmla="*/ 1100538 h 1100538"/>
                <a:gd name="connsiteX6" fmla="*/ 183427 w 3382533"/>
                <a:gd name="connsiteY6" fmla="*/ 1100538 h 1100538"/>
                <a:gd name="connsiteX7" fmla="*/ 0 w 3382533"/>
                <a:gd name="connsiteY7" fmla="*/ 917111 h 1100538"/>
                <a:gd name="connsiteX8" fmla="*/ 0 w 3382533"/>
                <a:gd name="connsiteY8" fmla="*/ 183427 h 110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82533" h="1100538">
                  <a:moveTo>
                    <a:pt x="0" y="183427"/>
                  </a:moveTo>
                  <a:cubicBezTo>
                    <a:pt x="0" y="82123"/>
                    <a:pt x="82123" y="0"/>
                    <a:pt x="183427" y="0"/>
                  </a:cubicBezTo>
                  <a:lnTo>
                    <a:pt x="3199106" y="0"/>
                  </a:lnTo>
                  <a:cubicBezTo>
                    <a:pt x="3300410" y="0"/>
                    <a:pt x="3382533" y="82123"/>
                    <a:pt x="3382533" y="183427"/>
                  </a:cubicBezTo>
                  <a:lnTo>
                    <a:pt x="3382533" y="917111"/>
                  </a:lnTo>
                  <a:cubicBezTo>
                    <a:pt x="3382533" y="1018415"/>
                    <a:pt x="3300410" y="1100538"/>
                    <a:pt x="3199106" y="1100538"/>
                  </a:cubicBezTo>
                  <a:lnTo>
                    <a:pt x="183427" y="1100538"/>
                  </a:lnTo>
                  <a:cubicBezTo>
                    <a:pt x="82123" y="1100538"/>
                    <a:pt x="0" y="1018415"/>
                    <a:pt x="0" y="917111"/>
                  </a:cubicBezTo>
                  <a:lnTo>
                    <a:pt x="0" y="18342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274" tIns="158499" rIns="263274" bIns="158499" numCol="1" spcCol="1270" anchor="ctr" anchorCtr="0">
              <a:noAutofit/>
            </a:bodyPr>
            <a:lstStyle/>
            <a:p>
              <a:pPr marL="0" lvl="0" indent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5500" kern="1200"/>
                <a:t>Topic 3</a:t>
              </a:r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FC44B0D-A07E-4B98-9564-EF4019E8E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338" y="2617518"/>
            <a:ext cx="10515600" cy="1325563"/>
          </a:xfrm>
        </p:spPr>
        <p:txBody>
          <a:bodyPr/>
          <a:lstStyle/>
          <a:p>
            <a:r>
              <a:rPr lang="en-US" dirty="0"/>
              <a:t>Morph Slide</a:t>
            </a:r>
          </a:p>
        </p:txBody>
      </p:sp>
    </p:spTree>
    <p:extLst>
      <p:ext uri="{BB962C8B-B14F-4D97-AF65-F5344CB8AC3E}">
        <p14:creationId xmlns:p14="http://schemas.microsoft.com/office/powerpoint/2010/main" val="21446911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88F8C4F-0ADD-41D3-9BEA-DDC6C4BF39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3425524"/>
              </p:ext>
            </p:extLst>
          </p:nvPr>
        </p:nvGraphicFramePr>
        <p:xfrm>
          <a:off x="1511559" y="2043403"/>
          <a:ext cx="9395926" cy="3415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7FC44B0D-A07E-4B98-9564-EF4019E8E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 Slide</a:t>
            </a:r>
          </a:p>
        </p:txBody>
      </p:sp>
    </p:spTree>
    <p:extLst>
      <p:ext uri="{BB962C8B-B14F-4D97-AF65-F5344CB8AC3E}">
        <p14:creationId xmlns:p14="http://schemas.microsoft.com/office/powerpoint/2010/main" val="30666034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A9D8-730E-4BBC-9D30-668BE9A94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 Shapes</a:t>
            </a:r>
          </a:p>
        </p:txBody>
      </p:sp>
      <p:sp>
        <p:nvSpPr>
          <p:cNvPr id="3" name="!!Shape1">
            <a:extLst>
              <a:ext uri="{FF2B5EF4-FFF2-40B4-BE49-F238E27FC236}">
                <a16:creationId xmlns:a16="http://schemas.microsoft.com/office/drawing/2014/main" id="{E00CD430-1B10-4208-B783-0462EECABD32}"/>
              </a:ext>
            </a:extLst>
          </p:cNvPr>
          <p:cNvSpPr/>
          <p:nvPr/>
        </p:nvSpPr>
        <p:spPr>
          <a:xfrm>
            <a:off x="4730620" y="2418961"/>
            <a:ext cx="1931437" cy="118965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!!Shape2">
            <a:extLst>
              <a:ext uri="{FF2B5EF4-FFF2-40B4-BE49-F238E27FC236}">
                <a16:creationId xmlns:a16="http://schemas.microsoft.com/office/drawing/2014/main" id="{53811BF8-C516-4052-96C9-B916C41E4250}"/>
              </a:ext>
            </a:extLst>
          </p:cNvPr>
          <p:cNvSpPr/>
          <p:nvPr/>
        </p:nvSpPr>
        <p:spPr>
          <a:xfrm>
            <a:off x="4562669" y="3844212"/>
            <a:ext cx="1931437" cy="118965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66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A9D8-730E-4BBC-9D30-668BE9A94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 Shapes</a:t>
            </a:r>
          </a:p>
        </p:txBody>
      </p:sp>
      <p:sp>
        <p:nvSpPr>
          <p:cNvPr id="3" name="!!Shape1">
            <a:extLst>
              <a:ext uri="{FF2B5EF4-FFF2-40B4-BE49-F238E27FC236}">
                <a16:creationId xmlns:a16="http://schemas.microsoft.com/office/drawing/2014/main" id="{E00CD430-1B10-4208-B783-0462EECABD32}"/>
              </a:ext>
            </a:extLst>
          </p:cNvPr>
          <p:cNvSpPr/>
          <p:nvPr/>
        </p:nvSpPr>
        <p:spPr>
          <a:xfrm rot="10800000">
            <a:off x="4730620" y="2418961"/>
            <a:ext cx="1931437" cy="118965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!!Shape2">
            <a:extLst>
              <a:ext uri="{FF2B5EF4-FFF2-40B4-BE49-F238E27FC236}">
                <a16:creationId xmlns:a16="http://schemas.microsoft.com/office/drawing/2014/main" id="{53811BF8-C516-4052-96C9-B916C41E4250}"/>
              </a:ext>
            </a:extLst>
          </p:cNvPr>
          <p:cNvSpPr/>
          <p:nvPr/>
        </p:nvSpPr>
        <p:spPr>
          <a:xfrm rot="10800000">
            <a:off x="4562669" y="3844212"/>
            <a:ext cx="1931437" cy="118965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422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35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Textbox to SmartArt</vt:lpstr>
      <vt:lpstr>Morph Slide</vt:lpstr>
      <vt:lpstr>Morph Slide</vt:lpstr>
      <vt:lpstr>Morph Shapes</vt:lpstr>
      <vt:lpstr>Morph Shapes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Smith</dc:creator>
  <cp:lastModifiedBy>S Smith</cp:lastModifiedBy>
  <cp:revision>6</cp:revision>
  <dcterms:created xsi:type="dcterms:W3CDTF">2022-04-27T23:23:06Z</dcterms:created>
  <dcterms:modified xsi:type="dcterms:W3CDTF">2022-04-28T14:51:18Z</dcterms:modified>
</cp:coreProperties>
</file>