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4F60"/>
    <a:srgbClr val="21A366"/>
    <a:srgbClr val="0D6937"/>
    <a:srgbClr val="2B7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2" d="100"/>
          <a:sy n="42" d="100"/>
        </p:scale>
        <p:origin x="161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8DF2-8AF5-7B98-8E41-49BF8B22A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50E97-FAC2-8086-B845-6A838C9D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1D953-20C4-B1D1-ED8E-8E80EE3F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0F268-71D4-AD6A-2D96-7B2888B3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98241-E0B1-8444-56CC-F09DEC54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AFCB-9D07-71F1-6BB0-B38E8643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7A229-5434-273F-A7F9-1090F7052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CC4DB-0A4B-7943-536A-8D5370EB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0C442-DC03-A88B-2273-8C7A11B0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96F43-6E1A-5BFF-4714-CAA03FD5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32764-C75F-8D52-57A2-1CFDE8C4F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0C86B3-6E64-0284-DF57-D0636AC38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BA8DB-FAE3-658B-E5B7-BF380A4B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317AD-D850-570A-BFAD-594E8F23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27990-E014-02C0-DA2F-739FB11A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4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2BD1-3996-A9E6-CAFB-A336E156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C9225-9287-3B9C-5E85-6E1DA8461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9CA11-983F-AB6B-F287-828E1CE0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D74A2-67E0-633F-DBC0-DC9934FB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BB54B-3A2D-35D7-9DBE-A941B6BA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A62A-0CC4-D374-6E4B-10F74D15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CD311-906B-798D-A687-D39B381F1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8D1A2-5588-D9F2-A984-F4C19746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45E73-FD17-5BF4-41E6-684D6929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E22F0-82BF-0EEA-F36E-BC34682B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7CA7-391B-59B9-221E-58700329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BB88E-03F7-93DD-95DD-EDDC5BDE3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FB805-8792-AA71-7E54-B38EC0F6D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6D082-C81D-4F0D-E8D4-D9E4DFE0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E853F-3337-7A9A-C673-C4EB4AA8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EEE35-2900-8DBF-BD60-02F4334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3873-5CE8-522D-9C6B-D3FEAD13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6FD11-71A8-CABE-D57C-5E0D736AD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98828-9E96-C886-F9E8-258249D56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350AD-620B-F998-B1E9-1D3361EFB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C4880-6082-CAA5-08AF-0E879BEE0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22CF2-CAB6-68FF-4F63-D7038225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EA8DD-787B-E3B1-D48F-8720D4DC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41F95B-E144-7044-CA53-797FC23C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D27C-DE20-565A-A695-3BEE1C54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4451B-FDA7-2ECE-D113-C66B9DE8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E0D14-BAAB-208D-0D7A-2944634A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63C34-352F-EEAE-DB6B-B030DFD3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1A66B-72EA-6EE0-1741-DCF36EFB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623EA-CAD9-D71E-7120-5A4C8A36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695F9-C2D8-5732-ACF6-6794163E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2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63BE-CFC5-8493-E759-83076EF2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C2E5D-47C1-D649-0579-8F08ACA1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98927-D246-446A-9B41-174890FD4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1AFB6-3EAB-C92E-D00D-269BC38F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393CA-3042-56B6-5CB4-507C9E56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DF5F7-DEDE-E30B-5AC6-5FA44966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CA29-6F8C-A41E-DB9A-5405FC83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5C387-9CD9-9E14-5A5E-E2BC3975D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D3475-0175-CF58-E7EC-80A90376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837C5-A60F-D1A6-C6F2-9F77A69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12E8D-A542-8924-EF32-FAF73478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D4C4F-CDC3-1664-ED29-A4F8F879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CF7A6-CC34-8A30-CE33-007C03AE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2998F-D952-7CBF-3177-6545055E4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0A7E-24AE-667C-BCEF-802540676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CF2B-E40C-44D2-951B-70CE85694DA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FACB-E117-A7B7-621C-615D44CBC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CF6C3-DFA7-77F0-D970-5E1825F38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392E-E593-4DC2-9905-A640BA7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0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7CE178C9-7484-4BC6-2BC5-B9EEF04DC6A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t="55578" r="84334" b="25260"/>
          <a:stretch/>
        </p:blipFill>
        <p:spPr>
          <a:xfrm>
            <a:off x="9325" y="3572365"/>
            <a:ext cx="1984068" cy="889907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18779613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7CE178C9-7484-4BC6-2BC5-B9EEF04DC6A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" t="76332" r="83597" b="2671"/>
          <a:stretch/>
        </p:blipFill>
        <p:spPr>
          <a:xfrm>
            <a:off x="9325" y="4464565"/>
            <a:ext cx="1984068" cy="922004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25463062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56E64E8-8D5F-BC97-8230-ED3E0E4B0ADE}"/>
              </a:ext>
            </a:extLst>
          </p:cNvPr>
          <p:cNvGrpSpPr/>
          <p:nvPr/>
        </p:nvGrpSpPr>
        <p:grpSpPr>
          <a:xfrm>
            <a:off x="6096" y="1752357"/>
            <a:ext cx="12207545" cy="3582505"/>
            <a:chOff x="6096" y="1752357"/>
            <a:chExt cx="12207545" cy="358250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2476AD-F539-C1F1-D8CE-802FC9D4C108}"/>
                </a:ext>
              </a:extLst>
            </p:cNvPr>
            <p:cNvSpPr/>
            <p:nvPr/>
          </p:nvSpPr>
          <p:spPr>
            <a:xfrm>
              <a:off x="21641" y="4444955"/>
              <a:ext cx="12192000" cy="889907"/>
            </a:xfrm>
            <a:prstGeom prst="rect">
              <a:avLst/>
            </a:prstGeom>
            <a:solidFill>
              <a:srgbClr val="C94F6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E8884F-6CCF-6443-8266-DEF4A2E70C81}"/>
                </a:ext>
              </a:extLst>
            </p:cNvPr>
            <p:cNvSpPr/>
            <p:nvPr/>
          </p:nvSpPr>
          <p:spPr>
            <a:xfrm>
              <a:off x="18531" y="3555443"/>
              <a:ext cx="12192000" cy="889907"/>
            </a:xfrm>
            <a:prstGeom prst="rect">
              <a:avLst/>
            </a:prstGeom>
            <a:solidFill>
              <a:srgbClr val="21A36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9208B11-BEF7-359D-C5CB-22E5E02BDC0B}"/>
                </a:ext>
              </a:extLst>
            </p:cNvPr>
            <p:cNvSpPr/>
            <p:nvPr/>
          </p:nvSpPr>
          <p:spPr>
            <a:xfrm>
              <a:off x="6096" y="2656597"/>
              <a:ext cx="12192000" cy="889907"/>
            </a:xfrm>
            <a:prstGeom prst="rect">
              <a:avLst/>
            </a:prstGeom>
            <a:solidFill>
              <a:srgbClr val="2B7CD3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ADD1447-0202-A431-608E-5FE37F50FCAB}"/>
                </a:ext>
              </a:extLst>
            </p:cNvPr>
            <p:cNvSpPr/>
            <p:nvPr/>
          </p:nvSpPr>
          <p:spPr>
            <a:xfrm>
              <a:off x="6096" y="1752357"/>
              <a:ext cx="12192000" cy="889907"/>
            </a:xfrm>
            <a:prstGeom prst="rect">
              <a:avLst/>
            </a:prstGeom>
            <a:solidFill>
              <a:srgbClr val="FF8F6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Icon&#10;&#10;Description automatically generated">
              <a:extLst>
                <a:ext uri="{FF2B5EF4-FFF2-40B4-BE49-F238E27FC236}">
                  <a16:creationId xmlns:a16="http://schemas.microsoft.com/office/drawing/2014/main" id="{0AFA0825-2C15-0555-7DCE-58E89681D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897" y="1805308"/>
              <a:ext cx="737118" cy="737118"/>
            </a:xfrm>
            <a:prstGeom prst="rect">
              <a:avLst/>
            </a:prstGeom>
          </p:spPr>
        </p:pic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D2C885E3-D301-D02A-4217-B03930DF3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897" y="2715041"/>
              <a:ext cx="737118" cy="737118"/>
            </a:xfrm>
            <a:prstGeom prst="rect">
              <a:avLst/>
            </a:prstGeom>
          </p:spPr>
        </p:pic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519E2A22-A4E7-1C95-3B7C-F8269F30D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680" y="3634105"/>
              <a:ext cx="757335" cy="757335"/>
            </a:xfrm>
            <a:prstGeom prst="rect">
              <a:avLst/>
            </a:prstGeom>
          </p:spPr>
        </p:pic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F36B4969-697C-D863-B66C-0D12B1DF0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93" y="4405440"/>
              <a:ext cx="889907" cy="8899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72420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Rectangle">
            <a:extLst>
              <a:ext uri="{FF2B5EF4-FFF2-40B4-BE49-F238E27FC236}">
                <a16:creationId xmlns:a16="http://schemas.microsoft.com/office/drawing/2014/main" id="{762476AD-F539-C1F1-D8CE-802FC9D4C108}"/>
              </a:ext>
            </a:extLst>
          </p:cNvPr>
          <p:cNvSpPr/>
          <p:nvPr/>
        </p:nvSpPr>
        <p:spPr>
          <a:xfrm>
            <a:off x="15545" y="4216707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!!Rectangle">
            <a:extLst>
              <a:ext uri="{FF2B5EF4-FFF2-40B4-BE49-F238E27FC236}">
                <a16:creationId xmlns:a16="http://schemas.microsoft.com/office/drawing/2014/main" id="{EFE8884F-6CCF-6443-8266-DEF4A2E70C81}"/>
              </a:ext>
            </a:extLst>
          </p:cNvPr>
          <p:cNvSpPr/>
          <p:nvPr/>
        </p:nvSpPr>
        <p:spPr>
          <a:xfrm>
            <a:off x="12435" y="3327195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!!Rectangle">
            <a:extLst>
              <a:ext uri="{FF2B5EF4-FFF2-40B4-BE49-F238E27FC236}">
                <a16:creationId xmlns:a16="http://schemas.microsoft.com/office/drawing/2014/main" id="{29208B11-BEF7-359D-C5CB-22E5E02BDC0B}"/>
              </a:ext>
            </a:extLst>
          </p:cNvPr>
          <p:cNvSpPr/>
          <p:nvPr/>
        </p:nvSpPr>
        <p:spPr>
          <a:xfrm>
            <a:off x="0" y="2428349"/>
            <a:ext cx="12192000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!!Rectangle">
            <a:extLst>
              <a:ext uri="{FF2B5EF4-FFF2-40B4-BE49-F238E27FC236}">
                <a16:creationId xmlns:a16="http://schemas.microsoft.com/office/drawing/2014/main" id="{4ADD1447-0202-A431-608E-5FE37F50FCAB}"/>
              </a:ext>
            </a:extLst>
          </p:cNvPr>
          <p:cNvSpPr/>
          <p:nvPr/>
        </p:nvSpPr>
        <p:spPr>
          <a:xfrm>
            <a:off x="0" y="1524109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!!Icon" descr="Icon&#10;&#10;Description automatically generated">
            <a:extLst>
              <a:ext uri="{FF2B5EF4-FFF2-40B4-BE49-F238E27FC236}">
                <a16:creationId xmlns:a16="http://schemas.microsoft.com/office/drawing/2014/main" id="{0AFA0825-2C15-0555-7DCE-58E89681D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0" y="1527050"/>
            <a:ext cx="737118" cy="737118"/>
          </a:xfrm>
          <a:prstGeom prst="rect">
            <a:avLst/>
          </a:prstGeom>
        </p:spPr>
      </p:pic>
      <p:pic>
        <p:nvPicPr>
          <p:cNvPr id="26" name="!!Icon" descr="Icon&#10;&#10;Description automatically generated">
            <a:extLst>
              <a:ext uri="{FF2B5EF4-FFF2-40B4-BE49-F238E27FC236}">
                <a16:creationId xmlns:a16="http://schemas.microsoft.com/office/drawing/2014/main" id="{D2C885E3-D301-D02A-4217-B03930DF3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0" y="2436783"/>
            <a:ext cx="737118" cy="737118"/>
          </a:xfrm>
          <a:prstGeom prst="rect">
            <a:avLst/>
          </a:prstGeom>
        </p:spPr>
      </p:pic>
      <p:pic>
        <p:nvPicPr>
          <p:cNvPr id="27" name="!!Icon" descr="Icon&#10;&#10;Description automatically generated">
            <a:extLst>
              <a:ext uri="{FF2B5EF4-FFF2-40B4-BE49-F238E27FC236}">
                <a16:creationId xmlns:a16="http://schemas.microsoft.com/office/drawing/2014/main" id="{519E2A22-A4E7-1C95-3B7C-F8269F30D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3" y="3355847"/>
            <a:ext cx="757335" cy="757335"/>
          </a:xfrm>
          <a:prstGeom prst="rect">
            <a:avLst/>
          </a:prstGeom>
        </p:spPr>
      </p:pic>
      <p:pic>
        <p:nvPicPr>
          <p:cNvPr id="28" name="!!Icon" descr="Icon&#10;&#10;Description automatically generated">
            <a:extLst>
              <a:ext uri="{FF2B5EF4-FFF2-40B4-BE49-F238E27FC236}">
                <a16:creationId xmlns:a16="http://schemas.microsoft.com/office/drawing/2014/main" id="{F36B4969-697C-D863-B66C-0D12B1DF02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6" y="4127182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78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!!Rectangle">
            <a:extLst>
              <a:ext uri="{FF2B5EF4-FFF2-40B4-BE49-F238E27FC236}">
                <a16:creationId xmlns:a16="http://schemas.microsoft.com/office/drawing/2014/main" id="{4ADD1447-0202-A431-608E-5FE37F50FCAB}"/>
              </a:ext>
            </a:extLst>
          </p:cNvPr>
          <p:cNvSpPr/>
          <p:nvPr/>
        </p:nvSpPr>
        <p:spPr>
          <a:xfrm>
            <a:off x="0" y="1524109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!!Icon" descr="Icon&#10;&#10;Description automatically generated">
            <a:extLst>
              <a:ext uri="{FF2B5EF4-FFF2-40B4-BE49-F238E27FC236}">
                <a16:creationId xmlns:a16="http://schemas.microsoft.com/office/drawing/2014/main" id="{0AFA0825-2C15-0555-7DCE-58E89681D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0" y="1527050"/>
            <a:ext cx="737118" cy="7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180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!!Rectangle">
            <a:extLst>
              <a:ext uri="{FF2B5EF4-FFF2-40B4-BE49-F238E27FC236}">
                <a16:creationId xmlns:a16="http://schemas.microsoft.com/office/drawing/2014/main" id="{29208B11-BEF7-359D-C5CB-22E5E02BDC0B}"/>
              </a:ext>
            </a:extLst>
          </p:cNvPr>
          <p:cNvSpPr/>
          <p:nvPr/>
        </p:nvSpPr>
        <p:spPr>
          <a:xfrm>
            <a:off x="0" y="2428349"/>
            <a:ext cx="12192000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!!Icon" descr="Icon&#10;&#10;Description automatically generated">
            <a:extLst>
              <a:ext uri="{FF2B5EF4-FFF2-40B4-BE49-F238E27FC236}">
                <a16:creationId xmlns:a16="http://schemas.microsoft.com/office/drawing/2014/main" id="{D2C885E3-D301-D02A-4217-B03930DF3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0" y="2436783"/>
            <a:ext cx="737118" cy="7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68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!!Rectangle">
            <a:extLst>
              <a:ext uri="{FF2B5EF4-FFF2-40B4-BE49-F238E27FC236}">
                <a16:creationId xmlns:a16="http://schemas.microsoft.com/office/drawing/2014/main" id="{EFE8884F-6CCF-6443-8266-DEF4A2E70C81}"/>
              </a:ext>
            </a:extLst>
          </p:cNvPr>
          <p:cNvSpPr/>
          <p:nvPr/>
        </p:nvSpPr>
        <p:spPr>
          <a:xfrm>
            <a:off x="12435" y="3327195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!!Icon" descr="Icon&#10;&#10;Description automatically generated">
            <a:extLst>
              <a:ext uri="{FF2B5EF4-FFF2-40B4-BE49-F238E27FC236}">
                <a16:creationId xmlns:a16="http://schemas.microsoft.com/office/drawing/2014/main" id="{519E2A22-A4E7-1C95-3B7C-F8269F30D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3" y="3355847"/>
            <a:ext cx="757335" cy="75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08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Rectangle">
            <a:extLst>
              <a:ext uri="{FF2B5EF4-FFF2-40B4-BE49-F238E27FC236}">
                <a16:creationId xmlns:a16="http://schemas.microsoft.com/office/drawing/2014/main" id="{762476AD-F539-C1F1-D8CE-802FC9D4C108}"/>
              </a:ext>
            </a:extLst>
          </p:cNvPr>
          <p:cNvSpPr/>
          <p:nvPr/>
        </p:nvSpPr>
        <p:spPr>
          <a:xfrm>
            <a:off x="15545" y="4216707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!!Icon" descr="Icon&#10;&#10;Description automatically generated">
            <a:extLst>
              <a:ext uri="{FF2B5EF4-FFF2-40B4-BE49-F238E27FC236}">
                <a16:creationId xmlns:a16="http://schemas.microsoft.com/office/drawing/2014/main" id="{F36B4969-697C-D863-B66C-0D12B1DF0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6" y="4218622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127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!!Rectangle">
            <a:extLst>
              <a:ext uri="{FF2B5EF4-FFF2-40B4-BE49-F238E27FC236}">
                <a16:creationId xmlns:a16="http://schemas.microsoft.com/office/drawing/2014/main" id="{762476AD-F539-C1F1-D8CE-802FC9D4C108}"/>
              </a:ext>
            </a:extLst>
          </p:cNvPr>
          <p:cNvSpPr/>
          <p:nvPr/>
        </p:nvSpPr>
        <p:spPr>
          <a:xfrm>
            <a:off x="-15179" y="4216707"/>
            <a:ext cx="12186147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!!Rectangle">
            <a:extLst>
              <a:ext uri="{FF2B5EF4-FFF2-40B4-BE49-F238E27FC236}">
                <a16:creationId xmlns:a16="http://schemas.microsoft.com/office/drawing/2014/main" id="{EFE8884F-6CCF-6443-8266-DEF4A2E70C81}"/>
              </a:ext>
            </a:extLst>
          </p:cNvPr>
          <p:cNvSpPr/>
          <p:nvPr/>
        </p:nvSpPr>
        <p:spPr>
          <a:xfrm>
            <a:off x="-1" y="3327195"/>
            <a:ext cx="12186147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!!Rectangle">
            <a:extLst>
              <a:ext uri="{FF2B5EF4-FFF2-40B4-BE49-F238E27FC236}">
                <a16:creationId xmlns:a16="http://schemas.microsoft.com/office/drawing/2014/main" id="{29208B11-BEF7-359D-C5CB-22E5E02BDC0B}"/>
              </a:ext>
            </a:extLst>
          </p:cNvPr>
          <p:cNvSpPr/>
          <p:nvPr/>
        </p:nvSpPr>
        <p:spPr>
          <a:xfrm>
            <a:off x="-12436" y="2428349"/>
            <a:ext cx="12186147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!!Rectangle">
            <a:extLst>
              <a:ext uri="{FF2B5EF4-FFF2-40B4-BE49-F238E27FC236}">
                <a16:creationId xmlns:a16="http://schemas.microsoft.com/office/drawing/2014/main" id="{4ADD1447-0202-A431-608E-5FE37F50FCAB}"/>
              </a:ext>
            </a:extLst>
          </p:cNvPr>
          <p:cNvSpPr/>
          <p:nvPr/>
        </p:nvSpPr>
        <p:spPr>
          <a:xfrm>
            <a:off x="-12436" y="1524109"/>
            <a:ext cx="12186147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!!Icon" descr="Icon&#10;&#10;Description automatically generated">
            <a:extLst>
              <a:ext uri="{FF2B5EF4-FFF2-40B4-BE49-F238E27FC236}">
                <a16:creationId xmlns:a16="http://schemas.microsoft.com/office/drawing/2014/main" id="{0AFA0825-2C15-0555-7DCE-58E89681D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08" y="1527050"/>
            <a:ext cx="737118" cy="737118"/>
          </a:xfrm>
          <a:prstGeom prst="rect">
            <a:avLst/>
          </a:prstGeom>
        </p:spPr>
      </p:pic>
      <p:pic>
        <p:nvPicPr>
          <p:cNvPr id="26" name="!!Icon" descr="Icon&#10;&#10;Description automatically generated">
            <a:extLst>
              <a:ext uri="{FF2B5EF4-FFF2-40B4-BE49-F238E27FC236}">
                <a16:creationId xmlns:a16="http://schemas.microsoft.com/office/drawing/2014/main" id="{D2C885E3-D301-D02A-4217-B03930DF3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0" y="2436783"/>
            <a:ext cx="737118" cy="737118"/>
          </a:xfrm>
          <a:prstGeom prst="rect">
            <a:avLst/>
          </a:prstGeom>
        </p:spPr>
      </p:pic>
      <p:pic>
        <p:nvPicPr>
          <p:cNvPr id="27" name="!!Icon" descr="Icon&#10;&#10;Description automatically generated">
            <a:extLst>
              <a:ext uri="{FF2B5EF4-FFF2-40B4-BE49-F238E27FC236}">
                <a16:creationId xmlns:a16="http://schemas.microsoft.com/office/drawing/2014/main" id="{519E2A22-A4E7-1C95-3B7C-F8269F30D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3" y="3355847"/>
            <a:ext cx="757335" cy="757335"/>
          </a:xfrm>
          <a:prstGeom prst="rect">
            <a:avLst/>
          </a:prstGeom>
        </p:spPr>
      </p:pic>
      <p:pic>
        <p:nvPicPr>
          <p:cNvPr id="28" name="!!Icon" descr="Icon&#10;&#10;Description automatically generated">
            <a:extLst>
              <a:ext uri="{FF2B5EF4-FFF2-40B4-BE49-F238E27FC236}">
                <a16:creationId xmlns:a16="http://schemas.microsoft.com/office/drawing/2014/main" id="{F36B4969-697C-D863-B66C-0D12B1DF02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6" y="4163758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774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8537753" y="7799068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8534643" y="6909556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8522208" y="6010710"/>
            <a:ext cx="12192000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402336"/>
            <a:ext cx="17696688" cy="555175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81" y="387151"/>
            <a:ext cx="5026604" cy="5026604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009" y="6069154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792" y="6988218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505" y="7759553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356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8428025" y="7070856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8424915" y="6181344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444953"/>
            <a:ext cx="21134832" cy="5736391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-444954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-392003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9" y="996413"/>
            <a:ext cx="5320950" cy="532095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064" y="6260006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777" y="7031341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485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8354873" y="5998072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" y="1334466"/>
            <a:ext cx="18342863" cy="4663605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444954"/>
            <a:ext cx="12192000" cy="889512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-444954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-392003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4" y="618410"/>
            <a:ext cx="652327" cy="54259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2415"/>
            <a:ext cx="4882161" cy="488216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25" y="5958557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27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0" y="2223979"/>
            <a:ext cx="20546873" cy="4015612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" y="1334466"/>
            <a:ext cx="12191999" cy="889513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444954"/>
            <a:ext cx="12192000" cy="889512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-444954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-392003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4" y="618410"/>
            <a:ext cx="652327" cy="54259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8" y="1414693"/>
            <a:ext cx="729058" cy="72905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77" y="1910143"/>
            <a:ext cx="4664001" cy="46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79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rgbClr val="C94F6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rgbClr val="21A366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rgbClr val="2B7CD3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rgbClr val="FF8F6B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131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56E64E8-8D5F-BC97-8230-ED3E0E4B0ADE}"/>
              </a:ext>
            </a:extLst>
          </p:cNvPr>
          <p:cNvGrpSpPr/>
          <p:nvPr/>
        </p:nvGrpSpPr>
        <p:grpSpPr>
          <a:xfrm>
            <a:off x="6096" y="1752357"/>
            <a:ext cx="12207545" cy="3582505"/>
            <a:chOff x="6096" y="1752357"/>
            <a:chExt cx="12207545" cy="358250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2476AD-F539-C1F1-D8CE-802FC9D4C108}"/>
                </a:ext>
              </a:extLst>
            </p:cNvPr>
            <p:cNvSpPr/>
            <p:nvPr/>
          </p:nvSpPr>
          <p:spPr>
            <a:xfrm>
              <a:off x="21641" y="4444955"/>
              <a:ext cx="12192000" cy="889907"/>
            </a:xfrm>
            <a:prstGeom prst="rect">
              <a:avLst/>
            </a:prstGeom>
            <a:solidFill>
              <a:srgbClr val="C94F6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E8884F-6CCF-6443-8266-DEF4A2E70C81}"/>
                </a:ext>
              </a:extLst>
            </p:cNvPr>
            <p:cNvSpPr/>
            <p:nvPr/>
          </p:nvSpPr>
          <p:spPr>
            <a:xfrm>
              <a:off x="18531" y="3555443"/>
              <a:ext cx="12192000" cy="889907"/>
            </a:xfrm>
            <a:prstGeom prst="rect">
              <a:avLst/>
            </a:prstGeom>
            <a:solidFill>
              <a:srgbClr val="21A36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9208B11-BEF7-359D-C5CB-22E5E02BDC0B}"/>
                </a:ext>
              </a:extLst>
            </p:cNvPr>
            <p:cNvSpPr/>
            <p:nvPr/>
          </p:nvSpPr>
          <p:spPr>
            <a:xfrm>
              <a:off x="6096" y="2656597"/>
              <a:ext cx="12192000" cy="889907"/>
            </a:xfrm>
            <a:prstGeom prst="rect">
              <a:avLst/>
            </a:prstGeom>
            <a:solidFill>
              <a:srgbClr val="2B7CD3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ADD1447-0202-A431-608E-5FE37F50FCAB}"/>
                </a:ext>
              </a:extLst>
            </p:cNvPr>
            <p:cNvSpPr/>
            <p:nvPr/>
          </p:nvSpPr>
          <p:spPr>
            <a:xfrm>
              <a:off x="6096" y="1752357"/>
              <a:ext cx="12192000" cy="889907"/>
            </a:xfrm>
            <a:prstGeom prst="rect">
              <a:avLst/>
            </a:prstGeom>
            <a:solidFill>
              <a:srgbClr val="FF8F6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 descr="Icon&#10;&#10;Description automatically generated">
              <a:extLst>
                <a:ext uri="{FF2B5EF4-FFF2-40B4-BE49-F238E27FC236}">
                  <a16:creationId xmlns:a16="http://schemas.microsoft.com/office/drawing/2014/main" id="{0AFA0825-2C15-0555-7DCE-58E89681D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897" y="1805308"/>
              <a:ext cx="737118" cy="737118"/>
            </a:xfrm>
            <a:prstGeom prst="rect">
              <a:avLst/>
            </a:prstGeom>
          </p:spPr>
        </p:pic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D2C885E3-D301-D02A-4217-B03930DF3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897" y="2715041"/>
              <a:ext cx="737118" cy="737118"/>
            </a:xfrm>
            <a:prstGeom prst="rect">
              <a:avLst/>
            </a:prstGeom>
          </p:spPr>
        </p:pic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519E2A22-A4E7-1C95-3B7C-F8269F30D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680" y="3634105"/>
              <a:ext cx="757335" cy="757335"/>
            </a:xfrm>
            <a:prstGeom prst="rect">
              <a:avLst/>
            </a:prstGeom>
          </p:spPr>
        </p:pic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F36B4969-697C-D863-B66C-0D12B1DF0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393" y="4405440"/>
              <a:ext cx="889907" cy="8899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0954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7CE178C9-7484-4BC6-2BC5-B9EEF04DC6A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320" r="86202" b="73903"/>
          <a:stretch/>
        </p:blipFill>
        <p:spPr>
          <a:xfrm>
            <a:off x="0" y="1664711"/>
            <a:ext cx="1682496" cy="964563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1579461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102F505-A92A-A69A-9EA5-CFE00702B481}"/>
              </a:ext>
            </a:extLst>
          </p:cNvPr>
          <p:cNvSpPr/>
          <p:nvPr/>
        </p:nvSpPr>
        <p:spPr>
          <a:xfrm>
            <a:off x="15545" y="4457147"/>
            <a:ext cx="12192000" cy="889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EF4FA-50C7-8B50-E46F-132B006CB27B}"/>
              </a:ext>
            </a:extLst>
          </p:cNvPr>
          <p:cNvSpPr/>
          <p:nvPr/>
        </p:nvSpPr>
        <p:spPr>
          <a:xfrm>
            <a:off x="12435" y="3567635"/>
            <a:ext cx="12192000" cy="8899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B33EA-78B2-CAFF-6859-FE12B2A6FCA1}"/>
              </a:ext>
            </a:extLst>
          </p:cNvPr>
          <p:cNvSpPr/>
          <p:nvPr/>
        </p:nvSpPr>
        <p:spPr>
          <a:xfrm>
            <a:off x="0" y="2668789"/>
            <a:ext cx="12192000" cy="88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0CB386-C861-ADF0-8C80-07AAA4A51231}"/>
              </a:ext>
            </a:extLst>
          </p:cNvPr>
          <p:cNvSpPr/>
          <p:nvPr/>
        </p:nvSpPr>
        <p:spPr>
          <a:xfrm>
            <a:off x="0" y="1764549"/>
            <a:ext cx="12192000" cy="889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96767AB-3AF4-D03C-AAFF-0CE4BFF2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1817500"/>
            <a:ext cx="737118" cy="737118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60BCB2F-8B1C-33DD-09D8-BB9C91C5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01" y="2727233"/>
            <a:ext cx="737118" cy="737118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5D05662-2EC0-0976-6001-CF36E43F086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4" y="3646297"/>
            <a:ext cx="757335" cy="757335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5317F4-431E-F34A-B5E6-CE8F97488DA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7" y="4417632"/>
            <a:ext cx="889907" cy="889907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7CE178C9-7484-4BC6-2BC5-B9EEF04DC6A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26371" r="85079" b="51165"/>
          <a:stretch/>
        </p:blipFill>
        <p:spPr>
          <a:xfrm>
            <a:off x="9327" y="2653637"/>
            <a:ext cx="1673170" cy="934048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23643876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Smith</dc:creator>
  <cp:lastModifiedBy>S Smith</cp:lastModifiedBy>
  <cp:revision>3</cp:revision>
  <dcterms:created xsi:type="dcterms:W3CDTF">2022-05-12T13:36:07Z</dcterms:created>
  <dcterms:modified xsi:type="dcterms:W3CDTF">2022-05-12T14:10:38Z</dcterms:modified>
</cp:coreProperties>
</file>