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4F60"/>
    <a:srgbClr val="21A366"/>
    <a:srgbClr val="0D6937"/>
    <a:srgbClr val="2B7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42" d="100"/>
          <a:sy n="42" d="100"/>
        </p:scale>
        <p:origin x="1618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C8DF2-8AF5-7B98-8E41-49BF8B22A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50E97-FAC2-8086-B845-6A838C9D3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1D953-20C4-B1D1-ED8E-8E80EE3FD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F2B-E40C-44D2-951B-70CE85694DAE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0F268-71D4-AD6A-2D96-7B2888B3F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98241-E0B1-8444-56CC-F09DEC540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392E-E593-4DC2-9905-A640BA7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DAFCB-9D07-71F1-6BB0-B38E86436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7A229-5434-273F-A7F9-1090F7052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CC4DB-0A4B-7943-536A-8D5370EBA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F2B-E40C-44D2-951B-70CE85694DAE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0C442-DC03-A88B-2273-8C7A11B0C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96F43-6E1A-5BFF-4714-CAA03FD5C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392E-E593-4DC2-9905-A640BA7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8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932764-C75F-8D52-57A2-1CFDE8C4F9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0C86B3-6E64-0284-DF57-D0636AC38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BA8DB-FAE3-658B-E5B7-BF380A4B0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F2B-E40C-44D2-951B-70CE85694DAE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317AD-D850-570A-BFAD-594E8F231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27990-E014-02C0-DA2F-739FB11AD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392E-E593-4DC2-9905-A640BA7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48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42BD1-3996-A9E6-CAFB-A336E1567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C9225-9287-3B9C-5E85-6E1DA8461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9CA11-983F-AB6B-F287-828E1CE03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F2B-E40C-44D2-951B-70CE85694DAE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D74A2-67E0-633F-DBC0-DC9934FB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BB54B-3A2D-35D7-9DBE-A941B6BA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392E-E593-4DC2-9905-A640BA7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35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1A62A-0CC4-D374-6E4B-10F74D156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BCD311-906B-798D-A687-D39B381F1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8D1A2-5588-D9F2-A984-F4C197466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F2B-E40C-44D2-951B-70CE85694DAE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45E73-FD17-5BF4-41E6-684D69297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E22F0-82BF-0EEA-F36E-BC34682B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392E-E593-4DC2-9905-A640BA7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8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77CA7-391B-59B9-221E-587003292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BB88E-03F7-93DD-95DD-EDDC5BDE3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AFB805-8792-AA71-7E54-B38EC0F6D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D6D082-C81D-4F0D-E8D4-D9E4DFE01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F2B-E40C-44D2-951B-70CE85694DAE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E853F-3337-7A9A-C673-C4EB4AA84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EEE35-2900-8DBF-BD60-02F4334C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392E-E593-4DC2-9905-A640BA7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72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F3873-5CE8-522D-9C6B-D3FEAD13B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6FD11-71A8-CABE-D57C-5E0D736AD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C98828-9E96-C886-F9E8-258249D569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B350AD-620B-F998-B1E9-1D3361EFB9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2C4880-6082-CAA5-08AF-0E879BEE0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F22CF2-CAB6-68FF-4F63-D70382255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F2B-E40C-44D2-951B-70CE85694DAE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EA8DD-787B-E3B1-D48F-8720D4DC6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41F95B-E144-7044-CA53-797FC23C5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392E-E593-4DC2-9905-A640BA7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22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9D27C-DE20-565A-A695-3BEE1C541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A4451B-FDA7-2ECE-D113-C66B9DE80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F2B-E40C-44D2-951B-70CE85694DAE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E0D14-BAAB-208D-0D7A-2944634AD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563C34-352F-EEAE-DB6B-B030DFD3A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392E-E593-4DC2-9905-A640BA7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97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01A66B-72EA-6EE0-1741-DCF36EFBF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F2B-E40C-44D2-951B-70CE85694DAE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F623EA-CAD9-D71E-7120-5A4C8A361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695F9-C2D8-5732-ACF6-6794163E7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392E-E593-4DC2-9905-A640BA7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2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C63BE-CFC5-8493-E759-83076EF26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C2E5D-47C1-D649-0579-8F08ACA14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398927-D246-446A-9B41-174890FD4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1AFB6-3EAB-C92E-D00D-269BC38F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F2B-E40C-44D2-951B-70CE85694DAE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C393CA-3042-56B6-5CB4-507C9E566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DF5F7-DEDE-E30B-5AC6-5FA44966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392E-E593-4DC2-9905-A640BA7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0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ACA29-6F8C-A41E-DB9A-5405FC83B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5C387-9CD9-9E14-5A5E-E2BC3975DF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7D3475-0175-CF58-E7EC-80A90376A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837C5-A60F-D1A6-C6F2-9F77A6979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CF2B-E40C-44D2-951B-70CE85694DAE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12E8D-A542-8924-EF32-FAF734787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CD4C4F-CDC3-1664-ED29-A4F8F8796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0392E-E593-4DC2-9905-A640BA7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00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9CF7A6-CC34-8A30-CE33-007C03AE9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2998F-D952-7CBF-3177-6545055E49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80A7E-24AE-667C-BCEF-8025406766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1CF2B-E40C-44D2-951B-70CE85694DAE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2FACB-E117-A7B7-621C-615D44CBC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CF6C3-DFA7-77F0-D970-5E1825F38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0392E-E593-4DC2-9905-A640BA74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8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02F505-A92A-A69A-9EA5-CFE00702B481}"/>
              </a:ext>
            </a:extLst>
          </p:cNvPr>
          <p:cNvSpPr/>
          <p:nvPr/>
        </p:nvSpPr>
        <p:spPr>
          <a:xfrm>
            <a:off x="15545" y="4457147"/>
            <a:ext cx="12192000" cy="889907"/>
          </a:xfrm>
          <a:prstGeom prst="rect">
            <a:avLst/>
          </a:prstGeom>
          <a:solidFill>
            <a:srgbClr val="C94F6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EF4FA-50C7-8B50-E46F-132B006CB27B}"/>
              </a:ext>
            </a:extLst>
          </p:cNvPr>
          <p:cNvSpPr/>
          <p:nvPr/>
        </p:nvSpPr>
        <p:spPr>
          <a:xfrm>
            <a:off x="12435" y="3567635"/>
            <a:ext cx="12192000" cy="889907"/>
          </a:xfrm>
          <a:prstGeom prst="rect">
            <a:avLst/>
          </a:prstGeom>
          <a:solidFill>
            <a:srgbClr val="21A366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B33EA-78B2-CAFF-6859-FE12B2A6FCA1}"/>
              </a:ext>
            </a:extLst>
          </p:cNvPr>
          <p:cNvSpPr/>
          <p:nvPr/>
        </p:nvSpPr>
        <p:spPr>
          <a:xfrm>
            <a:off x="0" y="2668789"/>
            <a:ext cx="12192000" cy="889907"/>
          </a:xfrm>
          <a:prstGeom prst="rect">
            <a:avLst/>
          </a:prstGeom>
          <a:solidFill>
            <a:srgbClr val="2B7CD3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0CB386-C861-ADF0-8C80-07AAA4A51231}"/>
              </a:ext>
            </a:extLst>
          </p:cNvPr>
          <p:cNvSpPr/>
          <p:nvPr/>
        </p:nvSpPr>
        <p:spPr>
          <a:xfrm>
            <a:off x="0" y="1764549"/>
            <a:ext cx="12192000" cy="889907"/>
          </a:xfrm>
          <a:prstGeom prst="rect">
            <a:avLst/>
          </a:prstGeom>
          <a:solidFill>
            <a:srgbClr val="FF8F6B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96767AB-3AF4-D03C-AAFF-0CE4BFF24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1817500"/>
            <a:ext cx="737118" cy="737118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60BCB2F-8B1C-33DD-09D8-BB9C91C5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2727233"/>
            <a:ext cx="737118" cy="737118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15D05662-2EC0-0976-6001-CF36E43F08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84" y="3646297"/>
            <a:ext cx="757335" cy="757335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75317F4-431E-F34A-B5E6-CE8F97488D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97" y="4417632"/>
            <a:ext cx="889907" cy="88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706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02F505-A92A-A69A-9EA5-CFE00702B481}"/>
              </a:ext>
            </a:extLst>
          </p:cNvPr>
          <p:cNvSpPr/>
          <p:nvPr/>
        </p:nvSpPr>
        <p:spPr>
          <a:xfrm>
            <a:off x="15545" y="4457147"/>
            <a:ext cx="12192000" cy="88990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EF4FA-50C7-8B50-E46F-132B006CB27B}"/>
              </a:ext>
            </a:extLst>
          </p:cNvPr>
          <p:cNvSpPr/>
          <p:nvPr/>
        </p:nvSpPr>
        <p:spPr>
          <a:xfrm>
            <a:off x="12435" y="3567635"/>
            <a:ext cx="12192000" cy="8899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B33EA-78B2-CAFF-6859-FE12B2A6FCA1}"/>
              </a:ext>
            </a:extLst>
          </p:cNvPr>
          <p:cNvSpPr/>
          <p:nvPr/>
        </p:nvSpPr>
        <p:spPr>
          <a:xfrm>
            <a:off x="0" y="2668789"/>
            <a:ext cx="12192000" cy="88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0CB386-C861-ADF0-8C80-07AAA4A51231}"/>
              </a:ext>
            </a:extLst>
          </p:cNvPr>
          <p:cNvSpPr/>
          <p:nvPr/>
        </p:nvSpPr>
        <p:spPr>
          <a:xfrm>
            <a:off x="0" y="1764549"/>
            <a:ext cx="12192000" cy="8899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96767AB-3AF4-D03C-AAFF-0CE4BFF2464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1817500"/>
            <a:ext cx="737118" cy="737118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60BCB2F-8B1C-33DD-09D8-BB9C91C5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2727233"/>
            <a:ext cx="737118" cy="737118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15D05662-2EC0-0976-6001-CF36E43F086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84" y="3646297"/>
            <a:ext cx="757335" cy="757335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75317F4-431E-F34A-B5E6-CE8F97488DA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97" y="4417632"/>
            <a:ext cx="889907" cy="889907"/>
          </a:xfrm>
          <a:prstGeom prst="rect">
            <a:avLst/>
          </a:prstGeom>
        </p:spPr>
      </p:pic>
      <p:pic>
        <p:nvPicPr>
          <p:cNvPr id="12" name="Picture 11" descr="Background pattern&#10;&#10;Description automatically generated">
            <a:extLst>
              <a:ext uri="{FF2B5EF4-FFF2-40B4-BE49-F238E27FC236}">
                <a16:creationId xmlns:a16="http://schemas.microsoft.com/office/drawing/2014/main" id="{7CE178C9-7484-4BC6-2BC5-B9EEF04DC6A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t="55578" r="84334" b="25260"/>
          <a:stretch/>
        </p:blipFill>
        <p:spPr>
          <a:xfrm>
            <a:off x="9325" y="3572365"/>
            <a:ext cx="1984068" cy="889907"/>
          </a:xfrm>
          <a:prstGeom prst="homePlate">
            <a:avLst/>
          </a:prstGeom>
        </p:spPr>
      </p:pic>
    </p:spTree>
    <p:extLst>
      <p:ext uri="{BB962C8B-B14F-4D97-AF65-F5344CB8AC3E}">
        <p14:creationId xmlns:p14="http://schemas.microsoft.com/office/powerpoint/2010/main" val="18779613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02F505-A92A-A69A-9EA5-CFE00702B481}"/>
              </a:ext>
            </a:extLst>
          </p:cNvPr>
          <p:cNvSpPr/>
          <p:nvPr/>
        </p:nvSpPr>
        <p:spPr>
          <a:xfrm>
            <a:off x="15545" y="4457147"/>
            <a:ext cx="12192000" cy="88990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EF4FA-50C7-8B50-E46F-132B006CB27B}"/>
              </a:ext>
            </a:extLst>
          </p:cNvPr>
          <p:cNvSpPr/>
          <p:nvPr/>
        </p:nvSpPr>
        <p:spPr>
          <a:xfrm>
            <a:off x="12435" y="3567635"/>
            <a:ext cx="12192000" cy="8899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B33EA-78B2-CAFF-6859-FE12B2A6FCA1}"/>
              </a:ext>
            </a:extLst>
          </p:cNvPr>
          <p:cNvSpPr/>
          <p:nvPr/>
        </p:nvSpPr>
        <p:spPr>
          <a:xfrm>
            <a:off x="0" y="2668789"/>
            <a:ext cx="12192000" cy="88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0CB386-C861-ADF0-8C80-07AAA4A51231}"/>
              </a:ext>
            </a:extLst>
          </p:cNvPr>
          <p:cNvSpPr/>
          <p:nvPr/>
        </p:nvSpPr>
        <p:spPr>
          <a:xfrm>
            <a:off x="0" y="1764549"/>
            <a:ext cx="12192000" cy="8899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96767AB-3AF4-D03C-AAFF-0CE4BFF2464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1817500"/>
            <a:ext cx="737118" cy="737118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60BCB2F-8B1C-33DD-09D8-BB9C91C5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2727233"/>
            <a:ext cx="737118" cy="737118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15D05662-2EC0-0976-6001-CF36E43F086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84" y="3646297"/>
            <a:ext cx="757335" cy="757335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75317F4-431E-F34A-B5E6-CE8F97488DA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97" y="4417632"/>
            <a:ext cx="889907" cy="889907"/>
          </a:xfrm>
          <a:prstGeom prst="rect">
            <a:avLst/>
          </a:prstGeom>
        </p:spPr>
      </p:pic>
      <p:pic>
        <p:nvPicPr>
          <p:cNvPr id="12" name="Picture 11" descr="Background pattern&#10;&#10;Description automatically generated">
            <a:extLst>
              <a:ext uri="{FF2B5EF4-FFF2-40B4-BE49-F238E27FC236}">
                <a16:creationId xmlns:a16="http://schemas.microsoft.com/office/drawing/2014/main" id="{7CE178C9-7484-4BC6-2BC5-B9EEF04DC6A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8" t="76332" r="83597" b="2671"/>
          <a:stretch/>
        </p:blipFill>
        <p:spPr>
          <a:xfrm>
            <a:off x="9325" y="4464565"/>
            <a:ext cx="1984068" cy="922004"/>
          </a:xfrm>
          <a:prstGeom prst="homePlate">
            <a:avLst/>
          </a:prstGeom>
        </p:spPr>
      </p:pic>
    </p:spTree>
    <p:extLst>
      <p:ext uri="{BB962C8B-B14F-4D97-AF65-F5344CB8AC3E}">
        <p14:creationId xmlns:p14="http://schemas.microsoft.com/office/powerpoint/2010/main" val="254630622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02F505-A92A-A69A-9EA5-CFE00702B481}"/>
              </a:ext>
            </a:extLst>
          </p:cNvPr>
          <p:cNvSpPr/>
          <p:nvPr/>
        </p:nvSpPr>
        <p:spPr>
          <a:xfrm>
            <a:off x="15545" y="4457147"/>
            <a:ext cx="12192000" cy="88990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EF4FA-50C7-8B50-E46F-132B006CB27B}"/>
              </a:ext>
            </a:extLst>
          </p:cNvPr>
          <p:cNvSpPr/>
          <p:nvPr/>
        </p:nvSpPr>
        <p:spPr>
          <a:xfrm>
            <a:off x="12435" y="3567635"/>
            <a:ext cx="12192000" cy="8899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B33EA-78B2-CAFF-6859-FE12B2A6FCA1}"/>
              </a:ext>
            </a:extLst>
          </p:cNvPr>
          <p:cNvSpPr/>
          <p:nvPr/>
        </p:nvSpPr>
        <p:spPr>
          <a:xfrm>
            <a:off x="0" y="2668789"/>
            <a:ext cx="12192000" cy="88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0CB386-C861-ADF0-8C80-07AAA4A51231}"/>
              </a:ext>
            </a:extLst>
          </p:cNvPr>
          <p:cNvSpPr/>
          <p:nvPr/>
        </p:nvSpPr>
        <p:spPr>
          <a:xfrm>
            <a:off x="0" y="1764549"/>
            <a:ext cx="12192000" cy="8899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96767AB-3AF4-D03C-AAFF-0CE4BFF2464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1817500"/>
            <a:ext cx="737118" cy="737118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60BCB2F-8B1C-33DD-09D8-BB9C91C5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2727233"/>
            <a:ext cx="737118" cy="737118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15D05662-2EC0-0976-6001-CF36E43F086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84" y="3646297"/>
            <a:ext cx="757335" cy="757335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75317F4-431E-F34A-B5E6-CE8F97488DA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97" y="4417632"/>
            <a:ext cx="889907" cy="889907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56E64E8-8D5F-BC97-8230-ED3E0E4B0ADE}"/>
              </a:ext>
            </a:extLst>
          </p:cNvPr>
          <p:cNvGrpSpPr/>
          <p:nvPr/>
        </p:nvGrpSpPr>
        <p:grpSpPr>
          <a:xfrm>
            <a:off x="6096" y="1752357"/>
            <a:ext cx="12207545" cy="3582505"/>
            <a:chOff x="6096" y="1752357"/>
            <a:chExt cx="12207545" cy="358250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62476AD-F539-C1F1-D8CE-802FC9D4C108}"/>
                </a:ext>
              </a:extLst>
            </p:cNvPr>
            <p:cNvSpPr/>
            <p:nvPr/>
          </p:nvSpPr>
          <p:spPr>
            <a:xfrm>
              <a:off x="21641" y="4444955"/>
              <a:ext cx="12192000" cy="889907"/>
            </a:xfrm>
            <a:prstGeom prst="rect">
              <a:avLst/>
            </a:prstGeom>
            <a:solidFill>
              <a:srgbClr val="C94F6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FE8884F-6CCF-6443-8266-DEF4A2E70C81}"/>
                </a:ext>
              </a:extLst>
            </p:cNvPr>
            <p:cNvSpPr/>
            <p:nvPr/>
          </p:nvSpPr>
          <p:spPr>
            <a:xfrm>
              <a:off x="18531" y="3555443"/>
              <a:ext cx="12192000" cy="889907"/>
            </a:xfrm>
            <a:prstGeom prst="rect">
              <a:avLst/>
            </a:prstGeom>
            <a:solidFill>
              <a:srgbClr val="21A366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9208B11-BEF7-359D-C5CB-22E5E02BDC0B}"/>
                </a:ext>
              </a:extLst>
            </p:cNvPr>
            <p:cNvSpPr/>
            <p:nvPr/>
          </p:nvSpPr>
          <p:spPr>
            <a:xfrm>
              <a:off x="6096" y="2656597"/>
              <a:ext cx="12192000" cy="889907"/>
            </a:xfrm>
            <a:prstGeom prst="rect">
              <a:avLst/>
            </a:prstGeom>
            <a:solidFill>
              <a:srgbClr val="2B7CD3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ADD1447-0202-A431-608E-5FE37F50FCAB}"/>
                </a:ext>
              </a:extLst>
            </p:cNvPr>
            <p:cNvSpPr/>
            <p:nvPr/>
          </p:nvSpPr>
          <p:spPr>
            <a:xfrm>
              <a:off x="6096" y="1752357"/>
              <a:ext cx="12192000" cy="889907"/>
            </a:xfrm>
            <a:prstGeom prst="rect">
              <a:avLst/>
            </a:prstGeom>
            <a:solidFill>
              <a:srgbClr val="FF8F6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 descr="Icon&#10;&#10;Description automatically generated">
              <a:extLst>
                <a:ext uri="{FF2B5EF4-FFF2-40B4-BE49-F238E27FC236}">
                  <a16:creationId xmlns:a16="http://schemas.microsoft.com/office/drawing/2014/main" id="{0AFA0825-2C15-0555-7DCE-58E89681DC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897" y="1805308"/>
              <a:ext cx="737118" cy="737118"/>
            </a:xfrm>
            <a:prstGeom prst="rect">
              <a:avLst/>
            </a:prstGeom>
          </p:spPr>
        </p:pic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D2C885E3-D301-D02A-4217-B03930DF39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897" y="2715041"/>
              <a:ext cx="737118" cy="737118"/>
            </a:xfrm>
            <a:prstGeom prst="rect">
              <a:avLst/>
            </a:prstGeom>
          </p:spPr>
        </p:pic>
        <p:pic>
          <p:nvPicPr>
            <p:cNvPr id="27" name="Picture 26" descr="Icon&#10;&#10;Description automatically generated">
              <a:extLst>
                <a:ext uri="{FF2B5EF4-FFF2-40B4-BE49-F238E27FC236}">
                  <a16:creationId xmlns:a16="http://schemas.microsoft.com/office/drawing/2014/main" id="{519E2A22-A4E7-1C95-3B7C-F8269F30DA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680" y="3634105"/>
              <a:ext cx="757335" cy="757335"/>
            </a:xfrm>
            <a:prstGeom prst="rect">
              <a:avLst/>
            </a:prstGeom>
          </p:spPr>
        </p:pic>
        <p:pic>
          <p:nvPicPr>
            <p:cNvPr id="28" name="Picture 27" descr="Icon&#10;&#10;Description automatically generated">
              <a:extLst>
                <a:ext uri="{FF2B5EF4-FFF2-40B4-BE49-F238E27FC236}">
                  <a16:creationId xmlns:a16="http://schemas.microsoft.com/office/drawing/2014/main" id="{F36B4969-697C-D863-B66C-0D12B1DF0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6393" y="4405440"/>
              <a:ext cx="889907" cy="8899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772420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Rectangle">
            <a:extLst>
              <a:ext uri="{FF2B5EF4-FFF2-40B4-BE49-F238E27FC236}">
                <a16:creationId xmlns:a16="http://schemas.microsoft.com/office/drawing/2014/main" id="{762476AD-F539-C1F1-D8CE-802FC9D4C108}"/>
              </a:ext>
            </a:extLst>
          </p:cNvPr>
          <p:cNvSpPr/>
          <p:nvPr/>
        </p:nvSpPr>
        <p:spPr>
          <a:xfrm>
            <a:off x="15545" y="4216707"/>
            <a:ext cx="12192000" cy="889907"/>
          </a:xfrm>
          <a:prstGeom prst="rect">
            <a:avLst/>
          </a:prstGeom>
          <a:solidFill>
            <a:srgbClr val="C94F6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!!Rectangle">
            <a:extLst>
              <a:ext uri="{FF2B5EF4-FFF2-40B4-BE49-F238E27FC236}">
                <a16:creationId xmlns:a16="http://schemas.microsoft.com/office/drawing/2014/main" id="{EFE8884F-6CCF-6443-8266-DEF4A2E70C81}"/>
              </a:ext>
            </a:extLst>
          </p:cNvPr>
          <p:cNvSpPr/>
          <p:nvPr/>
        </p:nvSpPr>
        <p:spPr>
          <a:xfrm>
            <a:off x="12435" y="3327195"/>
            <a:ext cx="12192000" cy="889907"/>
          </a:xfrm>
          <a:prstGeom prst="rect">
            <a:avLst/>
          </a:prstGeom>
          <a:solidFill>
            <a:srgbClr val="21A366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!!Rectangle">
            <a:extLst>
              <a:ext uri="{FF2B5EF4-FFF2-40B4-BE49-F238E27FC236}">
                <a16:creationId xmlns:a16="http://schemas.microsoft.com/office/drawing/2014/main" id="{29208B11-BEF7-359D-C5CB-22E5E02BDC0B}"/>
              </a:ext>
            </a:extLst>
          </p:cNvPr>
          <p:cNvSpPr/>
          <p:nvPr/>
        </p:nvSpPr>
        <p:spPr>
          <a:xfrm>
            <a:off x="0" y="2428349"/>
            <a:ext cx="12192000" cy="889907"/>
          </a:xfrm>
          <a:prstGeom prst="rect">
            <a:avLst/>
          </a:prstGeom>
          <a:solidFill>
            <a:srgbClr val="2B7CD3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!!Rectangle">
            <a:extLst>
              <a:ext uri="{FF2B5EF4-FFF2-40B4-BE49-F238E27FC236}">
                <a16:creationId xmlns:a16="http://schemas.microsoft.com/office/drawing/2014/main" id="{4ADD1447-0202-A431-608E-5FE37F50FCAB}"/>
              </a:ext>
            </a:extLst>
          </p:cNvPr>
          <p:cNvSpPr/>
          <p:nvPr/>
        </p:nvSpPr>
        <p:spPr>
          <a:xfrm>
            <a:off x="0" y="1524109"/>
            <a:ext cx="12192000" cy="889907"/>
          </a:xfrm>
          <a:prstGeom prst="rect">
            <a:avLst/>
          </a:prstGeom>
          <a:solidFill>
            <a:srgbClr val="FF8F6B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!!Icon" descr="Icon&#10;&#10;Description automatically generated">
            <a:extLst>
              <a:ext uri="{FF2B5EF4-FFF2-40B4-BE49-F238E27FC236}">
                <a16:creationId xmlns:a16="http://schemas.microsoft.com/office/drawing/2014/main" id="{0AFA0825-2C15-0555-7DCE-58E89681DC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20" y="1527050"/>
            <a:ext cx="737118" cy="737118"/>
          </a:xfrm>
          <a:prstGeom prst="rect">
            <a:avLst/>
          </a:prstGeom>
        </p:spPr>
      </p:pic>
      <p:pic>
        <p:nvPicPr>
          <p:cNvPr id="26" name="!!Icon" descr="Icon&#10;&#10;Description automatically generated">
            <a:extLst>
              <a:ext uri="{FF2B5EF4-FFF2-40B4-BE49-F238E27FC236}">
                <a16:creationId xmlns:a16="http://schemas.microsoft.com/office/drawing/2014/main" id="{D2C885E3-D301-D02A-4217-B03930DF39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20" y="2436783"/>
            <a:ext cx="737118" cy="737118"/>
          </a:xfrm>
          <a:prstGeom prst="rect">
            <a:avLst/>
          </a:prstGeom>
        </p:spPr>
      </p:pic>
      <p:pic>
        <p:nvPicPr>
          <p:cNvPr id="27" name="!!Icon" descr="Icon&#10;&#10;Description automatically generated">
            <a:extLst>
              <a:ext uri="{FF2B5EF4-FFF2-40B4-BE49-F238E27FC236}">
                <a16:creationId xmlns:a16="http://schemas.microsoft.com/office/drawing/2014/main" id="{519E2A22-A4E7-1C95-3B7C-F8269F30DA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03" y="3355847"/>
            <a:ext cx="757335" cy="757335"/>
          </a:xfrm>
          <a:prstGeom prst="rect">
            <a:avLst/>
          </a:prstGeom>
        </p:spPr>
      </p:pic>
      <p:pic>
        <p:nvPicPr>
          <p:cNvPr id="28" name="!!Icon" descr="Icon&#10;&#10;Description automatically generated">
            <a:extLst>
              <a:ext uri="{FF2B5EF4-FFF2-40B4-BE49-F238E27FC236}">
                <a16:creationId xmlns:a16="http://schemas.microsoft.com/office/drawing/2014/main" id="{F36B4969-697C-D863-B66C-0D12B1DF02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16" y="4127182"/>
            <a:ext cx="889907" cy="88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7788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!!Rectangle">
            <a:extLst>
              <a:ext uri="{FF2B5EF4-FFF2-40B4-BE49-F238E27FC236}">
                <a16:creationId xmlns:a16="http://schemas.microsoft.com/office/drawing/2014/main" id="{4ADD1447-0202-A431-608E-5FE37F50FCAB}"/>
              </a:ext>
            </a:extLst>
          </p:cNvPr>
          <p:cNvSpPr/>
          <p:nvPr/>
        </p:nvSpPr>
        <p:spPr>
          <a:xfrm>
            <a:off x="0" y="1524109"/>
            <a:ext cx="12192000" cy="889907"/>
          </a:xfrm>
          <a:prstGeom prst="rect">
            <a:avLst/>
          </a:prstGeom>
          <a:solidFill>
            <a:srgbClr val="FF8F6B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!!Icon" descr="Icon&#10;&#10;Description automatically generated">
            <a:extLst>
              <a:ext uri="{FF2B5EF4-FFF2-40B4-BE49-F238E27FC236}">
                <a16:creationId xmlns:a16="http://schemas.microsoft.com/office/drawing/2014/main" id="{0AFA0825-2C15-0555-7DCE-58E89681DC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20" y="1527050"/>
            <a:ext cx="737118" cy="73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180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!!Rectangle">
            <a:extLst>
              <a:ext uri="{FF2B5EF4-FFF2-40B4-BE49-F238E27FC236}">
                <a16:creationId xmlns:a16="http://schemas.microsoft.com/office/drawing/2014/main" id="{29208B11-BEF7-359D-C5CB-22E5E02BDC0B}"/>
              </a:ext>
            </a:extLst>
          </p:cNvPr>
          <p:cNvSpPr/>
          <p:nvPr/>
        </p:nvSpPr>
        <p:spPr>
          <a:xfrm>
            <a:off x="0" y="2428349"/>
            <a:ext cx="12192000" cy="889907"/>
          </a:xfrm>
          <a:prstGeom prst="rect">
            <a:avLst/>
          </a:prstGeom>
          <a:solidFill>
            <a:srgbClr val="2B7CD3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!!Icon" descr="Icon&#10;&#10;Description automatically generated">
            <a:extLst>
              <a:ext uri="{FF2B5EF4-FFF2-40B4-BE49-F238E27FC236}">
                <a16:creationId xmlns:a16="http://schemas.microsoft.com/office/drawing/2014/main" id="{D2C885E3-D301-D02A-4217-B03930DF39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20" y="2436783"/>
            <a:ext cx="737118" cy="73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7680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!!Rectangle">
            <a:extLst>
              <a:ext uri="{FF2B5EF4-FFF2-40B4-BE49-F238E27FC236}">
                <a16:creationId xmlns:a16="http://schemas.microsoft.com/office/drawing/2014/main" id="{EFE8884F-6CCF-6443-8266-DEF4A2E70C81}"/>
              </a:ext>
            </a:extLst>
          </p:cNvPr>
          <p:cNvSpPr/>
          <p:nvPr/>
        </p:nvSpPr>
        <p:spPr>
          <a:xfrm>
            <a:off x="12435" y="3327195"/>
            <a:ext cx="12192000" cy="889907"/>
          </a:xfrm>
          <a:prstGeom prst="rect">
            <a:avLst/>
          </a:prstGeom>
          <a:solidFill>
            <a:srgbClr val="21A366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!!Icon" descr="Icon&#10;&#10;Description automatically generated">
            <a:extLst>
              <a:ext uri="{FF2B5EF4-FFF2-40B4-BE49-F238E27FC236}">
                <a16:creationId xmlns:a16="http://schemas.microsoft.com/office/drawing/2014/main" id="{519E2A22-A4E7-1C95-3B7C-F8269F30DA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03" y="3355847"/>
            <a:ext cx="757335" cy="757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0081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Rectangle">
            <a:extLst>
              <a:ext uri="{FF2B5EF4-FFF2-40B4-BE49-F238E27FC236}">
                <a16:creationId xmlns:a16="http://schemas.microsoft.com/office/drawing/2014/main" id="{762476AD-F539-C1F1-D8CE-802FC9D4C108}"/>
              </a:ext>
            </a:extLst>
          </p:cNvPr>
          <p:cNvSpPr/>
          <p:nvPr/>
        </p:nvSpPr>
        <p:spPr>
          <a:xfrm>
            <a:off x="15545" y="4216707"/>
            <a:ext cx="12192000" cy="889907"/>
          </a:xfrm>
          <a:prstGeom prst="rect">
            <a:avLst/>
          </a:prstGeom>
          <a:solidFill>
            <a:srgbClr val="C94F6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!!Icon" descr="Icon&#10;&#10;Description automatically generated">
            <a:extLst>
              <a:ext uri="{FF2B5EF4-FFF2-40B4-BE49-F238E27FC236}">
                <a16:creationId xmlns:a16="http://schemas.microsoft.com/office/drawing/2014/main" id="{F36B4969-697C-D863-B66C-0D12B1DF02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16" y="4218622"/>
            <a:ext cx="889907" cy="88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7127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Rectangle">
            <a:extLst>
              <a:ext uri="{FF2B5EF4-FFF2-40B4-BE49-F238E27FC236}">
                <a16:creationId xmlns:a16="http://schemas.microsoft.com/office/drawing/2014/main" id="{762476AD-F539-C1F1-D8CE-802FC9D4C108}"/>
              </a:ext>
            </a:extLst>
          </p:cNvPr>
          <p:cNvSpPr/>
          <p:nvPr/>
        </p:nvSpPr>
        <p:spPr>
          <a:xfrm>
            <a:off x="-15179" y="4216707"/>
            <a:ext cx="12186147" cy="889907"/>
          </a:xfrm>
          <a:prstGeom prst="rect">
            <a:avLst/>
          </a:prstGeom>
          <a:solidFill>
            <a:srgbClr val="C94F6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!!Rectangle">
            <a:extLst>
              <a:ext uri="{FF2B5EF4-FFF2-40B4-BE49-F238E27FC236}">
                <a16:creationId xmlns:a16="http://schemas.microsoft.com/office/drawing/2014/main" id="{EFE8884F-6CCF-6443-8266-DEF4A2E70C81}"/>
              </a:ext>
            </a:extLst>
          </p:cNvPr>
          <p:cNvSpPr/>
          <p:nvPr/>
        </p:nvSpPr>
        <p:spPr>
          <a:xfrm>
            <a:off x="-1" y="3327195"/>
            <a:ext cx="12186147" cy="889907"/>
          </a:xfrm>
          <a:prstGeom prst="rect">
            <a:avLst/>
          </a:prstGeom>
          <a:solidFill>
            <a:srgbClr val="21A366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!!Rectangle">
            <a:extLst>
              <a:ext uri="{FF2B5EF4-FFF2-40B4-BE49-F238E27FC236}">
                <a16:creationId xmlns:a16="http://schemas.microsoft.com/office/drawing/2014/main" id="{29208B11-BEF7-359D-C5CB-22E5E02BDC0B}"/>
              </a:ext>
            </a:extLst>
          </p:cNvPr>
          <p:cNvSpPr/>
          <p:nvPr/>
        </p:nvSpPr>
        <p:spPr>
          <a:xfrm>
            <a:off x="-12436" y="2428349"/>
            <a:ext cx="12186147" cy="889907"/>
          </a:xfrm>
          <a:prstGeom prst="rect">
            <a:avLst/>
          </a:prstGeom>
          <a:solidFill>
            <a:srgbClr val="2B7CD3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!!Rectangle">
            <a:extLst>
              <a:ext uri="{FF2B5EF4-FFF2-40B4-BE49-F238E27FC236}">
                <a16:creationId xmlns:a16="http://schemas.microsoft.com/office/drawing/2014/main" id="{4ADD1447-0202-A431-608E-5FE37F50FCAB}"/>
              </a:ext>
            </a:extLst>
          </p:cNvPr>
          <p:cNvSpPr/>
          <p:nvPr/>
        </p:nvSpPr>
        <p:spPr>
          <a:xfrm>
            <a:off x="-12436" y="1524109"/>
            <a:ext cx="12186147" cy="889907"/>
          </a:xfrm>
          <a:prstGeom prst="rect">
            <a:avLst/>
          </a:prstGeom>
          <a:solidFill>
            <a:srgbClr val="FF8F6B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!!Icon" descr="Icon&#10;&#10;Description automatically generated">
            <a:extLst>
              <a:ext uri="{FF2B5EF4-FFF2-40B4-BE49-F238E27FC236}">
                <a16:creationId xmlns:a16="http://schemas.microsoft.com/office/drawing/2014/main" id="{0AFA0825-2C15-0555-7DCE-58E89681DC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08" y="1527050"/>
            <a:ext cx="737118" cy="737118"/>
          </a:xfrm>
          <a:prstGeom prst="rect">
            <a:avLst/>
          </a:prstGeom>
        </p:spPr>
      </p:pic>
      <p:pic>
        <p:nvPicPr>
          <p:cNvPr id="26" name="!!Icon" descr="Icon&#10;&#10;Description automatically generated">
            <a:extLst>
              <a:ext uri="{FF2B5EF4-FFF2-40B4-BE49-F238E27FC236}">
                <a16:creationId xmlns:a16="http://schemas.microsoft.com/office/drawing/2014/main" id="{D2C885E3-D301-D02A-4217-B03930DF39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20" y="2436783"/>
            <a:ext cx="737118" cy="737118"/>
          </a:xfrm>
          <a:prstGeom prst="rect">
            <a:avLst/>
          </a:prstGeom>
        </p:spPr>
      </p:pic>
      <p:pic>
        <p:nvPicPr>
          <p:cNvPr id="27" name="!!Icon" descr="Icon&#10;&#10;Description automatically generated">
            <a:extLst>
              <a:ext uri="{FF2B5EF4-FFF2-40B4-BE49-F238E27FC236}">
                <a16:creationId xmlns:a16="http://schemas.microsoft.com/office/drawing/2014/main" id="{519E2A22-A4E7-1C95-3B7C-F8269F30DA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03" y="3355847"/>
            <a:ext cx="757335" cy="757335"/>
          </a:xfrm>
          <a:prstGeom prst="rect">
            <a:avLst/>
          </a:prstGeom>
        </p:spPr>
      </p:pic>
      <p:pic>
        <p:nvPicPr>
          <p:cNvPr id="28" name="!!Icon" descr="Icon&#10;&#10;Description automatically generated">
            <a:extLst>
              <a:ext uri="{FF2B5EF4-FFF2-40B4-BE49-F238E27FC236}">
                <a16:creationId xmlns:a16="http://schemas.microsoft.com/office/drawing/2014/main" id="{F36B4969-697C-D863-B66C-0D12B1DF02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16" y="4163758"/>
            <a:ext cx="889907" cy="88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774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02F505-A92A-A69A-9EA5-CFE00702B481}"/>
              </a:ext>
            </a:extLst>
          </p:cNvPr>
          <p:cNvSpPr/>
          <p:nvPr/>
        </p:nvSpPr>
        <p:spPr>
          <a:xfrm>
            <a:off x="8537753" y="7799068"/>
            <a:ext cx="12192000" cy="889907"/>
          </a:xfrm>
          <a:prstGeom prst="rect">
            <a:avLst/>
          </a:prstGeom>
          <a:solidFill>
            <a:srgbClr val="C94F6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EF4FA-50C7-8B50-E46F-132B006CB27B}"/>
              </a:ext>
            </a:extLst>
          </p:cNvPr>
          <p:cNvSpPr/>
          <p:nvPr/>
        </p:nvSpPr>
        <p:spPr>
          <a:xfrm>
            <a:off x="8534643" y="6909556"/>
            <a:ext cx="12192000" cy="889907"/>
          </a:xfrm>
          <a:prstGeom prst="rect">
            <a:avLst/>
          </a:prstGeom>
          <a:solidFill>
            <a:srgbClr val="21A366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B33EA-78B2-CAFF-6859-FE12B2A6FCA1}"/>
              </a:ext>
            </a:extLst>
          </p:cNvPr>
          <p:cNvSpPr/>
          <p:nvPr/>
        </p:nvSpPr>
        <p:spPr>
          <a:xfrm>
            <a:off x="8522208" y="6010710"/>
            <a:ext cx="12192000" cy="889907"/>
          </a:xfrm>
          <a:prstGeom prst="rect">
            <a:avLst/>
          </a:prstGeom>
          <a:solidFill>
            <a:srgbClr val="2B7CD3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0CB386-C861-ADF0-8C80-07AAA4A51231}"/>
              </a:ext>
            </a:extLst>
          </p:cNvPr>
          <p:cNvSpPr/>
          <p:nvPr/>
        </p:nvSpPr>
        <p:spPr>
          <a:xfrm>
            <a:off x="0" y="402336"/>
            <a:ext cx="17696688" cy="5551757"/>
          </a:xfrm>
          <a:prstGeom prst="rect">
            <a:avLst/>
          </a:prstGeom>
          <a:solidFill>
            <a:srgbClr val="FF8F6B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96767AB-3AF4-D03C-AAFF-0CE4BFF24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81" y="387151"/>
            <a:ext cx="5026604" cy="5026604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60BCB2F-8B1C-33DD-09D8-BB9C91C5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009" y="6069154"/>
            <a:ext cx="737118" cy="737118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15D05662-2EC0-0976-6001-CF36E43F08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8792" y="6988218"/>
            <a:ext cx="757335" cy="757335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75317F4-431E-F34A-B5E6-CE8F97488D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505" y="7759553"/>
            <a:ext cx="889907" cy="88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53561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02F505-A92A-A69A-9EA5-CFE00702B481}"/>
              </a:ext>
            </a:extLst>
          </p:cNvPr>
          <p:cNvSpPr/>
          <p:nvPr/>
        </p:nvSpPr>
        <p:spPr>
          <a:xfrm>
            <a:off x="8428025" y="7070856"/>
            <a:ext cx="12192000" cy="889907"/>
          </a:xfrm>
          <a:prstGeom prst="rect">
            <a:avLst/>
          </a:prstGeom>
          <a:solidFill>
            <a:srgbClr val="C94F6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EF4FA-50C7-8B50-E46F-132B006CB27B}"/>
              </a:ext>
            </a:extLst>
          </p:cNvPr>
          <p:cNvSpPr/>
          <p:nvPr/>
        </p:nvSpPr>
        <p:spPr>
          <a:xfrm>
            <a:off x="8424915" y="6181344"/>
            <a:ext cx="12192000" cy="889907"/>
          </a:xfrm>
          <a:prstGeom prst="rect">
            <a:avLst/>
          </a:prstGeom>
          <a:solidFill>
            <a:srgbClr val="21A366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B33EA-78B2-CAFF-6859-FE12B2A6FCA1}"/>
              </a:ext>
            </a:extLst>
          </p:cNvPr>
          <p:cNvSpPr/>
          <p:nvPr/>
        </p:nvSpPr>
        <p:spPr>
          <a:xfrm>
            <a:off x="0" y="444953"/>
            <a:ext cx="21134832" cy="5736391"/>
          </a:xfrm>
          <a:prstGeom prst="rect">
            <a:avLst/>
          </a:prstGeom>
          <a:solidFill>
            <a:srgbClr val="2B7CD3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0CB386-C861-ADF0-8C80-07AAA4A51231}"/>
              </a:ext>
            </a:extLst>
          </p:cNvPr>
          <p:cNvSpPr/>
          <p:nvPr/>
        </p:nvSpPr>
        <p:spPr>
          <a:xfrm>
            <a:off x="0" y="-444954"/>
            <a:ext cx="12192000" cy="889907"/>
          </a:xfrm>
          <a:prstGeom prst="rect">
            <a:avLst/>
          </a:prstGeom>
          <a:solidFill>
            <a:srgbClr val="FF8F6B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96767AB-3AF4-D03C-AAFF-0CE4BFF24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-392003"/>
            <a:ext cx="737118" cy="737118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60BCB2F-8B1C-33DD-09D8-BB9C91C5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69" y="996413"/>
            <a:ext cx="5320950" cy="5320950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15D05662-2EC0-0976-6001-CF36E43F08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064" y="6260006"/>
            <a:ext cx="757335" cy="757335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75317F4-431E-F34A-B5E6-CE8F97488D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2777" y="7031341"/>
            <a:ext cx="889907" cy="88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4485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02F505-A92A-A69A-9EA5-CFE00702B481}"/>
              </a:ext>
            </a:extLst>
          </p:cNvPr>
          <p:cNvSpPr/>
          <p:nvPr/>
        </p:nvSpPr>
        <p:spPr>
          <a:xfrm>
            <a:off x="8354873" y="5998072"/>
            <a:ext cx="12192000" cy="889907"/>
          </a:xfrm>
          <a:prstGeom prst="rect">
            <a:avLst/>
          </a:prstGeom>
          <a:solidFill>
            <a:srgbClr val="C94F6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EF4FA-50C7-8B50-E46F-132B006CB27B}"/>
              </a:ext>
            </a:extLst>
          </p:cNvPr>
          <p:cNvSpPr/>
          <p:nvPr/>
        </p:nvSpPr>
        <p:spPr>
          <a:xfrm>
            <a:off x="1" y="1334466"/>
            <a:ext cx="18342863" cy="4663605"/>
          </a:xfrm>
          <a:prstGeom prst="rect">
            <a:avLst/>
          </a:prstGeom>
          <a:solidFill>
            <a:srgbClr val="21A366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B33EA-78B2-CAFF-6859-FE12B2A6FCA1}"/>
              </a:ext>
            </a:extLst>
          </p:cNvPr>
          <p:cNvSpPr/>
          <p:nvPr/>
        </p:nvSpPr>
        <p:spPr>
          <a:xfrm>
            <a:off x="0" y="444954"/>
            <a:ext cx="12192000" cy="889512"/>
          </a:xfrm>
          <a:prstGeom prst="rect">
            <a:avLst/>
          </a:prstGeom>
          <a:solidFill>
            <a:srgbClr val="2B7CD3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0CB386-C861-ADF0-8C80-07AAA4A51231}"/>
              </a:ext>
            </a:extLst>
          </p:cNvPr>
          <p:cNvSpPr/>
          <p:nvPr/>
        </p:nvSpPr>
        <p:spPr>
          <a:xfrm>
            <a:off x="0" y="-444954"/>
            <a:ext cx="12192000" cy="889907"/>
          </a:xfrm>
          <a:prstGeom prst="rect">
            <a:avLst/>
          </a:prstGeom>
          <a:solidFill>
            <a:srgbClr val="FF8F6B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96767AB-3AF4-D03C-AAFF-0CE4BFF24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-392003"/>
            <a:ext cx="737118" cy="737118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60BCB2F-8B1C-33DD-09D8-BB9C91C5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34" y="618410"/>
            <a:ext cx="652327" cy="542599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15D05662-2EC0-0976-6001-CF36E43F08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042415"/>
            <a:ext cx="4882161" cy="4882161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75317F4-431E-F34A-B5E6-CE8F97488D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9625" y="5958557"/>
            <a:ext cx="889907" cy="88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127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02F505-A92A-A69A-9EA5-CFE00702B481}"/>
              </a:ext>
            </a:extLst>
          </p:cNvPr>
          <p:cNvSpPr/>
          <p:nvPr/>
        </p:nvSpPr>
        <p:spPr>
          <a:xfrm>
            <a:off x="0" y="2223979"/>
            <a:ext cx="20546873" cy="4015612"/>
          </a:xfrm>
          <a:prstGeom prst="rect">
            <a:avLst/>
          </a:prstGeom>
          <a:solidFill>
            <a:srgbClr val="C94F6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EF4FA-50C7-8B50-E46F-132B006CB27B}"/>
              </a:ext>
            </a:extLst>
          </p:cNvPr>
          <p:cNvSpPr/>
          <p:nvPr/>
        </p:nvSpPr>
        <p:spPr>
          <a:xfrm>
            <a:off x="1" y="1334466"/>
            <a:ext cx="12191999" cy="889513"/>
          </a:xfrm>
          <a:prstGeom prst="rect">
            <a:avLst/>
          </a:prstGeom>
          <a:solidFill>
            <a:srgbClr val="21A366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B33EA-78B2-CAFF-6859-FE12B2A6FCA1}"/>
              </a:ext>
            </a:extLst>
          </p:cNvPr>
          <p:cNvSpPr/>
          <p:nvPr/>
        </p:nvSpPr>
        <p:spPr>
          <a:xfrm>
            <a:off x="0" y="444954"/>
            <a:ext cx="12192000" cy="889512"/>
          </a:xfrm>
          <a:prstGeom prst="rect">
            <a:avLst/>
          </a:prstGeom>
          <a:solidFill>
            <a:srgbClr val="2B7CD3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0CB386-C861-ADF0-8C80-07AAA4A51231}"/>
              </a:ext>
            </a:extLst>
          </p:cNvPr>
          <p:cNvSpPr/>
          <p:nvPr/>
        </p:nvSpPr>
        <p:spPr>
          <a:xfrm>
            <a:off x="0" y="-444954"/>
            <a:ext cx="12192000" cy="889907"/>
          </a:xfrm>
          <a:prstGeom prst="rect">
            <a:avLst/>
          </a:prstGeom>
          <a:solidFill>
            <a:srgbClr val="FF8F6B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96767AB-3AF4-D03C-AAFF-0CE4BFF24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-392003"/>
            <a:ext cx="737118" cy="737118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60BCB2F-8B1C-33DD-09D8-BB9C91C5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34" y="618410"/>
            <a:ext cx="652327" cy="542599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15D05662-2EC0-0976-6001-CF36E43F08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68" y="1414693"/>
            <a:ext cx="729058" cy="729058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75317F4-431E-F34A-B5E6-CE8F97488D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277" y="1910143"/>
            <a:ext cx="4664001" cy="466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9797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02F505-A92A-A69A-9EA5-CFE00702B481}"/>
              </a:ext>
            </a:extLst>
          </p:cNvPr>
          <p:cNvSpPr/>
          <p:nvPr/>
        </p:nvSpPr>
        <p:spPr>
          <a:xfrm>
            <a:off x="15545" y="4457147"/>
            <a:ext cx="12192000" cy="889907"/>
          </a:xfrm>
          <a:prstGeom prst="rect">
            <a:avLst/>
          </a:prstGeom>
          <a:solidFill>
            <a:srgbClr val="C94F6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EF4FA-50C7-8B50-E46F-132B006CB27B}"/>
              </a:ext>
            </a:extLst>
          </p:cNvPr>
          <p:cNvSpPr/>
          <p:nvPr/>
        </p:nvSpPr>
        <p:spPr>
          <a:xfrm>
            <a:off x="12435" y="3567635"/>
            <a:ext cx="12192000" cy="889907"/>
          </a:xfrm>
          <a:prstGeom prst="rect">
            <a:avLst/>
          </a:prstGeom>
          <a:solidFill>
            <a:srgbClr val="21A366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B33EA-78B2-CAFF-6859-FE12B2A6FCA1}"/>
              </a:ext>
            </a:extLst>
          </p:cNvPr>
          <p:cNvSpPr/>
          <p:nvPr/>
        </p:nvSpPr>
        <p:spPr>
          <a:xfrm>
            <a:off x="0" y="2668789"/>
            <a:ext cx="12192000" cy="889907"/>
          </a:xfrm>
          <a:prstGeom prst="rect">
            <a:avLst/>
          </a:prstGeom>
          <a:solidFill>
            <a:srgbClr val="2B7CD3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0CB386-C861-ADF0-8C80-07AAA4A51231}"/>
              </a:ext>
            </a:extLst>
          </p:cNvPr>
          <p:cNvSpPr/>
          <p:nvPr/>
        </p:nvSpPr>
        <p:spPr>
          <a:xfrm>
            <a:off x="0" y="1764549"/>
            <a:ext cx="12192000" cy="889907"/>
          </a:xfrm>
          <a:prstGeom prst="rect">
            <a:avLst/>
          </a:prstGeom>
          <a:solidFill>
            <a:srgbClr val="FF8F6B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96767AB-3AF4-D03C-AAFF-0CE4BFF246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1817500"/>
            <a:ext cx="737118" cy="737118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60BCB2F-8B1C-33DD-09D8-BB9C91C5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2727233"/>
            <a:ext cx="737118" cy="737118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15D05662-2EC0-0976-6001-CF36E43F08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84" y="3646297"/>
            <a:ext cx="757335" cy="757335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75317F4-431E-F34A-B5E6-CE8F97488D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97" y="4417632"/>
            <a:ext cx="889907" cy="88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8131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02F505-A92A-A69A-9EA5-CFE00702B481}"/>
              </a:ext>
            </a:extLst>
          </p:cNvPr>
          <p:cNvSpPr/>
          <p:nvPr/>
        </p:nvSpPr>
        <p:spPr>
          <a:xfrm>
            <a:off x="15545" y="4457147"/>
            <a:ext cx="12192000" cy="88990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EF4FA-50C7-8B50-E46F-132B006CB27B}"/>
              </a:ext>
            </a:extLst>
          </p:cNvPr>
          <p:cNvSpPr/>
          <p:nvPr/>
        </p:nvSpPr>
        <p:spPr>
          <a:xfrm>
            <a:off x="12435" y="3567635"/>
            <a:ext cx="12192000" cy="8899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B33EA-78B2-CAFF-6859-FE12B2A6FCA1}"/>
              </a:ext>
            </a:extLst>
          </p:cNvPr>
          <p:cNvSpPr/>
          <p:nvPr/>
        </p:nvSpPr>
        <p:spPr>
          <a:xfrm>
            <a:off x="0" y="2668789"/>
            <a:ext cx="12192000" cy="88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0CB386-C861-ADF0-8C80-07AAA4A51231}"/>
              </a:ext>
            </a:extLst>
          </p:cNvPr>
          <p:cNvSpPr/>
          <p:nvPr/>
        </p:nvSpPr>
        <p:spPr>
          <a:xfrm>
            <a:off x="0" y="1764549"/>
            <a:ext cx="12192000" cy="8899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96767AB-3AF4-D03C-AAFF-0CE4BFF2464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1817500"/>
            <a:ext cx="737118" cy="737118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60BCB2F-8B1C-33DD-09D8-BB9C91C5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2727233"/>
            <a:ext cx="737118" cy="737118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15D05662-2EC0-0976-6001-CF36E43F086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84" y="3646297"/>
            <a:ext cx="757335" cy="757335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75317F4-431E-F34A-B5E6-CE8F97488DA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97" y="4417632"/>
            <a:ext cx="889907" cy="889907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56E64E8-8D5F-BC97-8230-ED3E0E4B0ADE}"/>
              </a:ext>
            </a:extLst>
          </p:cNvPr>
          <p:cNvGrpSpPr/>
          <p:nvPr/>
        </p:nvGrpSpPr>
        <p:grpSpPr>
          <a:xfrm>
            <a:off x="6096" y="1752357"/>
            <a:ext cx="12207545" cy="3582505"/>
            <a:chOff x="6096" y="1752357"/>
            <a:chExt cx="12207545" cy="3582505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62476AD-F539-C1F1-D8CE-802FC9D4C108}"/>
                </a:ext>
              </a:extLst>
            </p:cNvPr>
            <p:cNvSpPr/>
            <p:nvPr/>
          </p:nvSpPr>
          <p:spPr>
            <a:xfrm>
              <a:off x="21641" y="4444955"/>
              <a:ext cx="12192000" cy="889907"/>
            </a:xfrm>
            <a:prstGeom prst="rect">
              <a:avLst/>
            </a:prstGeom>
            <a:solidFill>
              <a:srgbClr val="C94F6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FE8884F-6CCF-6443-8266-DEF4A2E70C81}"/>
                </a:ext>
              </a:extLst>
            </p:cNvPr>
            <p:cNvSpPr/>
            <p:nvPr/>
          </p:nvSpPr>
          <p:spPr>
            <a:xfrm>
              <a:off x="18531" y="3555443"/>
              <a:ext cx="12192000" cy="889907"/>
            </a:xfrm>
            <a:prstGeom prst="rect">
              <a:avLst/>
            </a:prstGeom>
            <a:solidFill>
              <a:srgbClr val="21A366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9208B11-BEF7-359D-C5CB-22E5E02BDC0B}"/>
                </a:ext>
              </a:extLst>
            </p:cNvPr>
            <p:cNvSpPr/>
            <p:nvPr/>
          </p:nvSpPr>
          <p:spPr>
            <a:xfrm>
              <a:off x="6096" y="2656597"/>
              <a:ext cx="12192000" cy="889907"/>
            </a:xfrm>
            <a:prstGeom prst="rect">
              <a:avLst/>
            </a:prstGeom>
            <a:solidFill>
              <a:srgbClr val="2B7CD3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ADD1447-0202-A431-608E-5FE37F50FCAB}"/>
                </a:ext>
              </a:extLst>
            </p:cNvPr>
            <p:cNvSpPr/>
            <p:nvPr/>
          </p:nvSpPr>
          <p:spPr>
            <a:xfrm>
              <a:off x="6096" y="1752357"/>
              <a:ext cx="12192000" cy="889907"/>
            </a:xfrm>
            <a:prstGeom prst="rect">
              <a:avLst/>
            </a:prstGeom>
            <a:solidFill>
              <a:srgbClr val="FF8F6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 descr="Icon&#10;&#10;Description automatically generated">
              <a:extLst>
                <a:ext uri="{FF2B5EF4-FFF2-40B4-BE49-F238E27FC236}">
                  <a16:creationId xmlns:a16="http://schemas.microsoft.com/office/drawing/2014/main" id="{0AFA0825-2C15-0555-7DCE-58E89681DC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897" y="1805308"/>
              <a:ext cx="737118" cy="737118"/>
            </a:xfrm>
            <a:prstGeom prst="rect">
              <a:avLst/>
            </a:prstGeom>
          </p:spPr>
        </p:pic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D2C885E3-D301-D02A-4217-B03930DF39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897" y="2715041"/>
              <a:ext cx="737118" cy="737118"/>
            </a:xfrm>
            <a:prstGeom prst="rect">
              <a:avLst/>
            </a:prstGeom>
          </p:spPr>
        </p:pic>
        <p:pic>
          <p:nvPicPr>
            <p:cNvPr id="27" name="Picture 26" descr="Icon&#10;&#10;Description automatically generated">
              <a:extLst>
                <a:ext uri="{FF2B5EF4-FFF2-40B4-BE49-F238E27FC236}">
                  <a16:creationId xmlns:a16="http://schemas.microsoft.com/office/drawing/2014/main" id="{519E2A22-A4E7-1C95-3B7C-F8269F30DA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680" y="3634105"/>
              <a:ext cx="757335" cy="757335"/>
            </a:xfrm>
            <a:prstGeom prst="rect">
              <a:avLst/>
            </a:prstGeom>
          </p:spPr>
        </p:pic>
        <p:pic>
          <p:nvPicPr>
            <p:cNvPr id="28" name="Picture 27" descr="Icon&#10;&#10;Description automatically generated">
              <a:extLst>
                <a:ext uri="{FF2B5EF4-FFF2-40B4-BE49-F238E27FC236}">
                  <a16:creationId xmlns:a16="http://schemas.microsoft.com/office/drawing/2014/main" id="{F36B4969-697C-D863-B66C-0D12B1DF0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6393" y="4405440"/>
              <a:ext cx="889907" cy="8899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09541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02F505-A92A-A69A-9EA5-CFE00702B481}"/>
              </a:ext>
            </a:extLst>
          </p:cNvPr>
          <p:cNvSpPr/>
          <p:nvPr/>
        </p:nvSpPr>
        <p:spPr>
          <a:xfrm>
            <a:off x="15545" y="4457147"/>
            <a:ext cx="12192000" cy="88990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EF4FA-50C7-8B50-E46F-132B006CB27B}"/>
              </a:ext>
            </a:extLst>
          </p:cNvPr>
          <p:cNvSpPr/>
          <p:nvPr/>
        </p:nvSpPr>
        <p:spPr>
          <a:xfrm>
            <a:off x="12435" y="3567635"/>
            <a:ext cx="12192000" cy="8899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B33EA-78B2-CAFF-6859-FE12B2A6FCA1}"/>
              </a:ext>
            </a:extLst>
          </p:cNvPr>
          <p:cNvSpPr/>
          <p:nvPr/>
        </p:nvSpPr>
        <p:spPr>
          <a:xfrm>
            <a:off x="0" y="2668789"/>
            <a:ext cx="12192000" cy="88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0CB386-C861-ADF0-8C80-07AAA4A51231}"/>
              </a:ext>
            </a:extLst>
          </p:cNvPr>
          <p:cNvSpPr/>
          <p:nvPr/>
        </p:nvSpPr>
        <p:spPr>
          <a:xfrm>
            <a:off x="0" y="1764549"/>
            <a:ext cx="12192000" cy="8899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96767AB-3AF4-D03C-AAFF-0CE4BFF2464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1817500"/>
            <a:ext cx="737118" cy="737118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60BCB2F-8B1C-33DD-09D8-BB9C91C5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2727233"/>
            <a:ext cx="737118" cy="737118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15D05662-2EC0-0976-6001-CF36E43F086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84" y="3646297"/>
            <a:ext cx="757335" cy="757335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75317F4-431E-F34A-B5E6-CE8F97488DA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97" y="4417632"/>
            <a:ext cx="889907" cy="889907"/>
          </a:xfrm>
          <a:prstGeom prst="rect">
            <a:avLst/>
          </a:prstGeom>
        </p:spPr>
      </p:pic>
      <p:pic>
        <p:nvPicPr>
          <p:cNvPr id="12" name="Picture 11" descr="Background pattern&#10;&#10;Description automatically generated">
            <a:extLst>
              <a:ext uri="{FF2B5EF4-FFF2-40B4-BE49-F238E27FC236}">
                <a16:creationId xmlns:a16="http://schemas.microsoft.com/office/drawing/2014/main" id="{7CE178C9-7484-4BC6-2BC5-B9EEF04DC6A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-320" r="86202" b="73903"/>
          <a:stretch/>
        </p:blipFill>
        <p:spPr>
          <a:xfrm>
            <a:off x="0" y="1664711"/>
            <a:ext cx="1682496" cy="964563"/>
          </a:xfrm>
          <a:prstGeom prst="homePlate">
            <a:avLst/>
          </a:prstGeom>
        </p:spPr>
      </p:pic>
    </p:spTree>
    <p:extLst>
      <p:ext uri="{BB962C8B-B14F-4D97-AF65-F5344CB8AC3E}">
        <p14:creationId xmlns:p14="http://schemas.microsoft.com/office/powerpoint/2010/main" val="15794615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02F505-A92A-A69A-9EA5-CFE00702B481}"/>
              </a:ext>
            </a:extLst>
          </p:cNvPr>
          <p:cNvSpPr/>
          <p:nvPr/>
        </p:nvSpPr>
        <p:spPr>
          <a:xfrm>
            <a:off x="15545" y="4457147"/>
            <a:ext cx="12192000" cy="88990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EF4FA-50C7-8B50-E46F-132B006CB27B}"/>
              </a:ext>
            </a:extLst>
          </p:cNvPr>
          <p:cNvSpPr/>
          <p:nvPr/>
        </p:nvSpPr>
        <p:spPr>
          <a:xfrm>
            <a:off x="12435" y="3567635"/>
            <a:ext cx="12192000" cy="8899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AB33EA-78B2-CAFF-6859-FE12B2A6FCA1}"/>
              </a:ext>
            </a:extLst>
          </p:cNvPr>
          <p:cNvSpPr/>
          <p:nvPr/>
        </p:nvSpPr>
        <p:spPr>
          <a:xfrm>
            <a:off x="0" y="2668789"/>
            <a:ext cx="12192000" cy="88990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0CB386-C861-ADF0-8C80-07AAA4A51231}"/>
              </a:ext>
            </a:extLst>
          </p:cNvPr>
          <p:cNvSpPr/>
          <p:nvPr/>
        </p:nvSpPr>
        <p:spPr>
          <a:xfrm>
            <a:off x="0" y="1764549"/>
            <a:ext cx="12192000" cy="8899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C96767AB-3AF4-D03C-AAFF-0CE4BFF2464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1817500"/>
            <a:ext cx="737118" cy="737118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60BCB2F-8B1C-33DD-09D8-BB9C91C54FA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801" y="2727233"/>
            <a:ext cx="737118" cy="737118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15D05662-2EC0-0976-6001-CF36E43F086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84" y="3646297"/>
            <a:ext cx="757335" cy="757335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675317F4-431E-F34A-B5E6-CE8F97488DA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97" y="4417632"/>
            <a:ext cx="889907" cy="889907"/>
          </a:xfrm>
          <a:prstGeom prst="rect">
            <a:avLst/>
          </a:prstGeom>
        </p:spPr>
      </p:pic>
      <p:pic>
        <p:nvPicPr>
          <p:cNvPr id="12" name="Picture 11" descr="Background pattern&#10;&#10;Description automatically generated">
            <a:extLst>
              <a:ext uri="{FF2B5EF4-FFF2-40B4-BE49-F238E27FC236}">
                <a16:creationId xmlns:a16="http://schemas.microsoft.com/office/drawing/2014/main" id="{7CE178C9-7484-4BC6-2BC5-B9EEF04DC6A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7" t="26371" r="85079" b="51165"/>
          <a:stretch/>
        </p:blipFill>
        <p:spPr>
          <a:xfrm>
            <a:off x="9327" y="2653637"/>
            <a:ext cx="1673170" cy="934048"/>
          </a:xfrm>
          <a:prstGeom prst="homePlate">
            <a:avLst/>
          </a:prstGeom>
        </p:spPr>
      </p:pic>
    </p:spTree>
    <p:extLst>
      <p:ext uri="{BB962C8B-B14F-4D97-AF65-F5344CB8AC3E}">
        <p14:creationId xmlns:p14="http://schemas.microsoft.com/office/powerpoint/2010/main" val="23643876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0</Words>
  <Application>Microsoft Office PowerPoint</Application>
  <PresentationFormat>Widescreen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Smith</dc:creator>
  <cp:lastModifiedBy>S Smith</cp:lastModifiedBy>
  <cp:revision>3</cp:revision>
  <dcterms:created xsi:type="dcterms:W3CDTF">2022-05-12T13:36:07Z</dcterms:created>
  <dcterms:modified xsi:type="dcterms:W3CDTF">2022-05-12T14:10:38Z</dcterms:modified>
</cp:coreProperties>
</file>