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E812-472E-FD69-A08E-16B3281CF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035B9-2380-8089-AF9A-39C446226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5E743-2C72-79FB-1C81-DA51CB7B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669B-78C6-329E-9FA8-8504D688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87CC8-546D-6B4E-9D0D-302FC290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E997C-EF27-6B99-82A6-B057F0B3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A3D70-429D-1138-A6A3-EF07BB2E9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ED41C-671B-B752-268B-C46CF72B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9C7AA-C797-A8A3-1FEF-A5D97F22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9F6C3-5B91-30D6-B3AD-59879AD1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BD7BE-BC52-E2B4-0803-E4F66E153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14FE9-FDD7-BD88-EF6C-BDA06C4F3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AFF49-EAE9-8F29-055F-BE2EB26A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BA07-D989-3713-9A4C-D4F4238B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0EFBF-5B5D-1C5B-29F5-72CB407F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AD34-005C-4C68-97F4-5DE9E016B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1BFAB-84C0-073C-6E79-FBB7AEA21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05B33-D982-FF33-502D-DDAD9342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C3CB-13BB-6C15-9095-153ACA90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115AB-63BA-D135-5B4E-10676EF1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3076-3406-F9F5-64E9-FED24017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EF541-EEB4-4A61-537D-326357C7C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F9943-C48E-CB10-A64D-54DB3285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DC746-8D1F-6C02-1052-CC2852B9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DC972-2322-080D-FAC6-8668E26B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A078-4763-3EF4-4EB4-81176DC7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E0A48-19ED-0A49-A754-F160CC39A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1555C-F4BD-2E21-1A31-3FF2A014A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BFAA1-2EDD-46A5-1884-72DA88A4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6B034-8E4D-FDC8-E591-15E0235A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66312-DDAC-1DA1-84C9-3A402CBC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3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A843-9086-4254-D3D1-66B79E84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19D67-4CF9-81AF-A551-E906D0618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58739-3606-5EA7-56E7-BC7D27577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59131-7F74-F8CF-8608-2177FE59F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99175-233E-1842-2AC5-6060FEA66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5A2B5-0191-5114-14E2-67340323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2048E-1529-D003-C212-9B84CB3D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71405-D011-E10A-E6D1-3B1230A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F084-6D27-1654-BB52-2AB5733E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C9E8F-1237-0289-EC8D-447A57AF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C8871-9F9F-E51E-E6F6-2DA6BD01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9C07B-7590-441B-1434-B22B7F91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5D316-7355-02ED-E4ED-C05BD009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191B0-A495-0C87-AFA8-3D2D594A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AF1C0-8BFC-1BA0-487F-6DD0C703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B475-D7C0-D41B-B7AE-50347D7E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C8EA0-F70E-31FE-B6A1-71B39B6A4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3B322-E53F-0122-0FDC-1C0A4AD4F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BF43C-835D-5D68-7028-3EC0032A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663B-97FB-7795-3815-3ED4199B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376D1-EE57-885E-E6C7-EEDA04D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E571-75AA-E957-7779-70E9083A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7E54E-0B25-B01E-2A66-2D29F16DE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64911-F6EC-22C8-D405-A59DFDEF6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45B8E-491C-8C4F-7096-0D7B31A9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9F149-76B1-1C2E-9FCC-E5A77F56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319F1-E1DA-5883-1941-E8274ABA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E720B-6D86-B21F-AEAC-9E9EE4D7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D528D-01E2-9A18-81DC-C460F85C6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19638-EE0D-DD96-21C7-86602959F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134DC7-6FCB-46BF-BF0D-AB77429C326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DF612-ADA3-BE3C-7033-4C29B58A0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3A9E-C6BD-2235-0251-737D7C8A7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17A8E6-EEF2-48BF-8DF4-86F4F6EE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2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B7CBFE-D337-20AA-D1EA-1F34D9C2D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35169"/>
              </p:ext>
            </p:extLst>
          </p:nvPr>
        </p:nvGraphicFramePr>
        <p:xfrm>
          <a:off x="1524725" y="1598022"/>
          <a:ext cx="8673012" cy="1362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8253">
                  <a:extLst>
                    <a:ext uri="{9D8B030D-6E8A-4147-A177-3AD203B41FA5}">
                      <a16:colId xmlns:a16="http://schemas.microsoft.com/office/drawing/2014/main" val="3360079370"/>
                    </a:ext>
                  </a:extLst>
                </a:gridCol>
                <a:gridCol w="2168253">
                  <a:extLst>
                    <a:ext uri="{9D8B030D-6E8A-4147-A177-3AD203B41FA5}">
                      <a16:colId xmlns:a16="http://schemas.microsoft.com/office/drawing/2014/main" val="159706897"/>
                    </a:ext>
                  </a:extLst>
                </a:gridCol>
                <a:gridCol w="2168253">
                  <a:extLst>
                    <a:ext uri="{9D8B030D-6E8A-4147-A177-3AD203B41FA5}">
                      <a16:colId xmlns:a16="http://schemas.microsoft.com/office/drawing/2014/main" val="1515985979"/>
                    </a:ext>
                  </a:extLst>
                </a:gridCol>
                <a:gridCol w="2168253">
                  <a:extLst>
                    <a:ext uri="{9D8B030D-6E8A-4147-A177-3AD203B41FA5}">
                      <a16:colId xmlns:a16="http://schemas.microsoft.com/office/drawing/2014/main" val="1790319538"/>
                    </a:ext>
                  </a:extLst>
                </a:gridCol>
              </a:tblGrid>
              <a:tr h="6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Impact Factor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Measurement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Achieved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8893187"/>
                  </a:ext>
                </a:extLst>
              </a:tr>
              <a:tr h="681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Audience Interaction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Percentage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9496415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CAE59F62-7AFA-61EC-EF79-6B6FFD7F70F0}"/>
              </a:ext>
            </a:extLst>
          </p:cNvPr>
          <p:cNvSpPr/>
          <p:nvPr/>
        </p:nvSpPr>
        <p:spPr>
          <a:xfrm>
            <a:off x="8830492" y="2638697"/>
            <a:ext cx="574766" cy="42672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Aptos Narrow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1</cp:revision>
  <dcterms:created xsi:type="dcterms:W3CDTF">2025-04-03T17:42:11Z</dcterms:created>
  <dcterms:modified xsi:type="dcterms:W3CDTF">2025-04-03T17:43:04Z</dcterms:modified>
</cp:coreProperties>
</file>