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03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9E812-472E-FD69-A08E-16B3281CFF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F035B9-2380-8089-AF9A-39C4462261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45E743-2C72-79FB-1C81-DA51CB7B8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34DC7-6FCB-46BF-BF0D-AB77429C326F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EA669B-78C6-329E-9FA8-8504D6886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F87CC8-546D-6B4E-9D0D-302FC290C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7A8E6-EEF2-48BF-8DF4-86F4F6EE0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717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E997C-EF27-6B99-82A6-B057F0B3B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AA3D70-429D-1138-A6A3-EF07BB2E95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DED41C-671B-B752-268B-C46CF72BC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34DC7-6FCB-46BF-BF0D-AB77429C326F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C9C7AA-C797-A8A3-1FEF-A5D97F221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F9F6C3-5B91-30D6-B3AD-59879AD15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7A8E6-EEF2-48BF-8DF4-86F4F6EE0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960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31BD7BE-BC52-E2B4-0803-E4F66E1530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F14FE9-FDD7-BD88-EF6C-BDA06C4F33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4AFF49-EAE9-8F29-055F-BE2EB26AB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34DC7-6FCB-46BF-BF0D-AB77429C326F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9EBA07-D989-3713-9A4C-D4F4238B6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F0EFBF-5B5D-1C5B-29F5-72CB407F1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7A8E6-EEF2-48BF-8DF4-86F4F6EE0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097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0AD34-005C-4C68-97F4-5DE9E016B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1BFAB-84C0-073C-6E79-FBB7AEA210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505B33-D982-FF33-502D-DDAD93423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34DC7-6FCB-46BF-BF0D-AB77429C326F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3EC3CB-13BB-6C15-9095-153ACA90F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1115AB-63BA-D135-5B4E-10676EF17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7A8E6-EEF2-48BF-8DF4-86F4F6EE0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160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C3076-3406-F9F5-64E9-FED24017B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0EF541-EEB4-4A61-537D-326357C7C9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8F9943-C48E-CB10-A64D-54DB32856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34DC7-6FCB-46BF-BF0D-AB77429C326F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DC746-8D1F-6C02-1052-CC2852B95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5DC972-2322-080D-FAC6-8668E26B9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7A8E6-EEF2-48BF-8DF4-86F4F6EE0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916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5A078-4763-3EF4-4EB4-81176DC77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E0A48-19ED-0A49-A754-F160CC39AE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51555C-F4BD-2E21-1A31-3FF2A014AB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2BFAA1-2EDD-46A5-1884-72DA88A48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34DC7-6FCB-46BF-BF0D-AB77429C326F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46B034-8E4D-FDC8-E591-15E0235AD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266312-DDAC-1DA1-84C9-3A402CBC1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7A8E6-EEF2-48BF-8DF4-86F4F6EE0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933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FA843-9086-4254-D3D1-66B79E84C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519D67-4CF9-81AF-A551-E906D06185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758739-3606-5EA7-56E7-BC7D275772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E59131-7F74-F8CF-8608-2177FE59FB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F99175-233E-1842-2AC5-6060FEA663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35A2B5-0191-5114-14E2-67340323C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34DC7-6FCB-46BF-BF0D-AB77429C326F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92048E-1529-D003-C212-9B84CB3DD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E71405-D011-E10A-E6D1-3B1230A0D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7A8E6-EEF2-48BF-8DF4-86F4F6EE0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31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6F084-6D27-1654-BB52-2AB5733EE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CC9E8F-1237-0289-EC8D-447A57AFC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34DC7-6FCB-46BF-BF0D-AB77429C326F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3C8871-9F9F-E51E-E6F6-2DA6BD01B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89C07B-7590-441B-1434-B22B7F91C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7A8E6-EEF2-48BF-8DF4-86F4F6EE0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407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35D316-7355-02ED-E4ED-C05BD0095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34DC7-6FCB-46BF-BF0D-AB77429C326F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4191B0-A495-0C87-AFA8-3D2D594AD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8AF1C0-8BFC-1BA0-487F-6DD0C7033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7A8E6-EEF2-48BF-8DF4-86F4F6EE0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73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6B475-D7C0-D41B-B7AE-50347D7EE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C8EA0-F70E-31FE-B6A1-71B39B6A4D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83B322-E53F-0122-0FDC-1C0A4AD4F7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0BF43C-835D-5D68-7028-3EC0032AD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34DC7-6FCB-46BF-BF0D-AB77429C326F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8A663B-97FB-7795-3815-3ED4199B6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7376D1-EE57-885E-E6C7-EEDA04D8F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7A8E6-EEF2-48BF-8DF4-86F4F6EE0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851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2E571-75AA-E957-7779-70E9083A4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07E54E-0B25-B01E-2A66-2D29F16DEE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164911-F6EC-22C8-D405-A59DFDEF6A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745B8E-491C-8C4F-7096-0D7B31A9B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34DC7-6FCB-46BF-BF0D-AB77429C326F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D9F149-76B1-1C2E-9FCC-E5A77F56F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5319F1-E1DA-5883-1941-E8274ABAA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7A8E6-EEF2-48BF-8DF4-86F4F6EE0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5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CE720B-6D86-B21F-AEAC-9E9EE4D74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0D528D-01E2-9A18-81DC-C460F85C68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419638-EE0D-DD96-21C7-86602959FF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7134DC7-6FCB-46BF-BF0D-AB77429C326F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2DF612-ADA3-BE3C-7033-4C29B58A08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853A9E-C6BD-2235-0251-737D7C8A7A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817A8E6-EEF2-48BF-8DF4-86F4F6EE0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526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CB7CBFE-D337-20AA-D1EA-1F34D9C2DB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9335169"/>
              </p:ext>
            </p:extLst>
          </p:nvPr>
        </p:nvGraphicFramePr>
        <p:xfrm>
          <a:off x="1524725" y="1598022"/>
          <a:ext cx="8673012" cy="13628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68253">
                  <a:extLst>
                    <a:ext uri="{9D8B030D-6E8A-4147-A177-3AD203B41FA5}">
                      <a16:colId xmlns:a16="http://schemas.microsoft.com/office/drawing/2014/main" val="3360079370"/>
                    </a:ext>
                  </a:extLst>
                </a:gridCol>
                <a:gridCol w="2168253">
                  <a:extLst>
                    <a:ext uri="{9D8B030D-6E8A-4147-A177-3AD203B41FA5}">
                      <a16:colId xmlns:a16="http://schemas.microsoft.com/office/drawing/2014/main" val="159706897"/>
                    </a:ext>
                  </a:extLst>
                </a:gridCol>
                <a:gridCol w="2168253">
                  <a:extLst>
                    <a:ext uri="{9D8B030D-6E8A-4147-A177-3AD203B41FA5}">
                      <a16:colId xmlns:a16="http://schemas.microsoft.com/office/drawing/2014/main" val="1515985979"/>
                    </a:ext>
                  </a:extLst>
                </a:gridCol>
                <a:gridCol w="2168253">
                  <a:extLst>
                    <a:ext uri="{9D8B030D-6E8A-4147-A177-3AD203B41FA5}">
                      <a16:colId xmlns:a16="http://schemas.microsoft.com/office/drawing/2014/main" val="1790319538"/>
                    </a:ext>
                  </a:extLst>
                </a:gridCol>
              </a:tblGrid>
              <a:tr h="6814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Impact Factor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Measurement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Target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Achieved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58893187"/>
                  </a:ext>
                </a:extLst>
              </a:tr>
              <a:tr h="6814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Audience Interaction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Percentage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85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88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49496415"/>
                  </a:ext>
                </a:extLst>
              </a:tr>
            </a:tbl>
          </a:graphicData>
        </a:graphic>
      </p:graphicFrame>
      <p:sp>
        <p:nvSpPr>
          <p:cNvPr id="5" name="Oval 4">
            <a:extLst>
              <a:ext uri="{FF2B5EF4-FFF2-40B4-BE49-F238E27FC236}">
                <a16:creationId xmlns:a16="http://schemas.microsoft.com/office/drawing/2014/main" id="{CAE59F62-7AFA-61EC-EF79-6B6FFD7F70F0}"/>
              </a:ext>
            </a:extLst>
          </p:cNvPr>
          <p:cNvSpPr/>
          <p:nvPr/>
        </p:nvSpPr>
        <p:spPr>
          <a:xfrm>
            <a:off x="8830492" y="2638697"/>
            <a:ext cx="574766" cy="426720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992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Aptos Narrow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 Smith</dc:creator>
  <cp:lastModifiedBy>S Smith</cp:lastModifiedBy>
  <cp:revision>1</cp:revision>
  <dcterms:created xsi:type="dcterms:W3CDTF">2025-04-03T17:42:11Z</dcterms:created>
  <dcterms:modified xsi:type="dcterms:W3CDTF">2025-04-03T17:43:04Z</dcterms:modified>
</cp:coreProperties>
</file>