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A7DF6-3784-4148-871B-2943C6CB6D6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600C9-E76F-4212-9653-DA57FDFA9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3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A3AA-9FC0-E785-2D58-4FA5C4551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FA592-674D-32F8-D992-FD1F99EF4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43E7-D0D1-7033-4A82-451671B2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88EA-511C-42F1-B91F-E0C0A10EAEB3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A04AC-FFC9-2542-7F9B-A1EDD58C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56149-E96A-7FAA-4043-0823E26F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8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9C1F2-D3AF-66BA-7507-281F4667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09743-13DE-7D4D-E9B1-05C978078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4C89C-BFFA-21EF-5748-F10A86DD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5522-F142-4455-913E-26E6AD33C99A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3D8D8-AF6B-3298-D41A-2E3C426C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A6DE7-9BE6-4EA0-C105-A7BD396C8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5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3CED2F-7C72-6ADD-1036-7C9FB3C86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DA2B1-4C07-EDED-D76F-FD4B70522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9AC99-7202-E3D8-087E-AAEAAC28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89E0-51A0-4ABF-ADA3-43DCDADB6EDB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0A2D5-5EDD-5C49-35A9-CBFCB779F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08171-B2BE-8823-6E52-364FEB00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0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3E15-290A-AD12-96FA-D96163F2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C2959-C986-ED12-E71F-5E70C383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CB675-1E9C-9B0D-6006-17CD444D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5A17-1FC8-4071-83EC-929E9C98C5F6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A76D5-10FC-DAA4-67C4-393DAD13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4D2C5-ADAF-86DD-23D0-32AF05E7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3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258BC-A54B-E48C-20BA-AA2D0FDA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C4BE0-5729-074D-039C-AD9EB3983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84A7E-1AD1-5E89-FCCE-8BF7C09E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A14B6-FB2B-4578-AA8C-EC206BEA73EA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43D95-C816-556C-05A1-1E5EBA02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EA8ED-BA9E-AE43-1A80-008417D4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CA298-A6A2-32A2-7756-7FA7AF55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C3592-DA80-A421-8259-E9033D3CF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AD8D9-A5D7-9927-EEE9-6BDE4A204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E00E1-20DF-BE4F-979E-C887E88BD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8C8F-1ADD-48E9-A0F9-F5CDB3A888A0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CE075-7340-8C5C-6DBD-854CDA899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3F043-A325-B8AC-AB52-11912753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1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E3DE-92BC-36F3-C263-C0DC6D58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2BC1B-7987-14C9-2A65-D7074410B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022A4-B87B-91B6-C72A-860493B44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29549-6E35-1105-D3D2-A0E3439B3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FD3322-8CFB-333E-487D-F0DEEE7F0E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C710AA-C1BA-154A-39AE-2081FBB9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06E7-66A0-4C58-93F9-EB81E1E88CF9}" type="datetime1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ED758B-2243-3651-A645-089BBB3FB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3CD2A8-4985-A833-3E7C-DA00E852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9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0AB8A-D3B7-50A4-E6EA-99EDFBBB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2BCF1-4A71-83CB-FBC3-E1654947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F9E6-7C5E-4020-9FEE-B1C98521F016}" type="datetime1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910F7-C27D-EDCD-1A22-97BEA564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127B51-785B-6C4E-8C6D-0F79E73B4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6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EAA52-4856-5C81-030B-D7851613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EA9F-1495-4622-AF7D-105A71B79A50}" type="datetime1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FF546-9FF8-54A3-47DE-5F1E172F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EEC9A-633D-236E-A738-BC19D12E4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2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59A05-767D-F438-B57B-AF613490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11757-AC89-3621-AF80-ECAC6E930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85755-F095-99F7-C943-374B83016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8A68D-D2EF-BF73-9614-03F2E97D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5B34-D531-4EC4-803E-058B0ABEED43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57060-7762-6376-AF2C-4DCF85C4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BFD4C-199F-0175-8CE2-306980DA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5EF85-707D-97DC-77B8-41308321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28B87-1884-CB92-D854-0112254C5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51E31-A44F-FDD3-553B-BA45426D9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0E4DC-6AC2-B1B4-8D66-23FD7A99B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6CB-2C44-41BD-8A5A-61CF517A2CF7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3A42D-A9F8-500E-EE0A-A6C217EE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B8AE1-FE2E-EDD4-239B-BF4A0DC5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7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2B12E4-EE62-8ED2-6B84-2CFF23B22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C1B3B-1209-B62B-B644-7CFC7A9DD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12D77-1AB4-1DA0-1793-734CEFCD0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8F1FF4-1C72-416F-ADC0-FB40D10A6E22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FE3FC-CECE-4983-DBC9-D53D3A30E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My Excel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57EC8-05AE-85D6-55B4-9D3A6B426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9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yexcelonlin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yexcelonlin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for a company&#10;&#10;AI-generated content may be incorrect.">
            <a:hlinkClick r:id="rId2"/>
            <a:extLst>
              <a:ext uri="{FF2B5EF4-FFF2-40B4-BE49-F238E27FC236}">
                <a16:creationId xmlns:a16="http://schemas.microsoft.com/office/drawing/2014/main" id="{9422525B-9A31-27D9-C0B9-1210E1A91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58" y="2724051"/>
            <a:ext cx="7230484" cy="1409897"/>
          </a:xfrm>
          <a:prstGeom prst="rect">
            <a:avLst/>
          </a:prstGeom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EF8BCC4-2C17-DB44-24FB-2679BD52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4BE-C5AD-4269-8C15-761680B4B748}" type="datetime1">
              <a:rPr lang="en-US" smtClean="0"/>
              <a:t>3/20/2025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18F71B9-4B1F-E979-5A9C-2812EAD8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3380BBD-88C5-CB3E-5FBF-3BE72774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E563D-54E2-84BC-8255-FBA4AA90B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for a company&#10;&#10;AI-generated content may be incorrect.">
            <a:hlinkClick r:id="rId2"/>
            <a:extLst>
              <a:ext uri="{FF2B5EF4-FFF2-40B4-BE49-F238E27FC236}">
                <a16:creationId xmlns:a16="http://schemas.microsoft.com/office/drawing/2014/main" id="{0D73F4AD-C17B-FF3B-3F4E-93D284E9E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58" y="2724051"/>
            <a:ext cx="7230484" cy="1409897"/>
          </a:xfrm>
          <a:prstGeom prst="rect">
            <a:avLst/>
          </a:prstGeom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92AB682-AC5C-DDDD-F865-7CA1BD20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4BE-C5AD-4269-8C15-761680B4B748}" type="datetime1">
              <a:rPr lang="en-US" smtClean="0"/>
              <a:t>3/20/2025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E659061-575E-CB6F-07FF-EE2BFC002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 Excel Online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5DE4B57-014C-CBCB-0B4A-96E4E01E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98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2</cp:revision>
  <dcterms:created xsi:type="dcterms:W3CDTF">2025-03-20T15:21:14Z</dcterms:created>
  <dcterms:modified xsi:type="dcterms:W3CDTF">2025-03-20T15:33:29Z</dcterms:modified>
</cp:coreProperties>
</file>