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4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63BA1-38A9-ECCF-BE2C-81E9EEA7AC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29B771-4705-A8DD-FF73-E91F1873C7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ED8009-DC15-F68E-867D-7FBDB5DAC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04F9E-F748-4FE5-AC07-0CD1AAD3EE1B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54673-AC9F-66C5-EF8B-378DC972A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7373F-E40B-71BF-E6A6-DB048FC22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6A10-E028-4741-BEED-F3A185211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69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394B5-FBE6-FED4-1C75-DE4E703FA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8DB389-8A83-189C-9C5A-B08654CCE9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D2459-7CC7-83BB-BF6F-5C5B1370F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04F9E-F748-4FE5-AC07-0CD1AAD3EE1B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A18B6-3F56-0B1C-C4B8-F4EF91B13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52180-F981-7EE4-F890-5F64CDC65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6A10-E028-4741-BEED-F3A185211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41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81AFA8-F1A2-84AE-FE04-387D2F4267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C08F4C-F6CE-A083-8665-B49EE9B2DC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C06958-D578-267B-F28F-F5A10CEEB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04F9E-F748-4FE5-AC07-0CD1AAD3EE1B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81823-7C2D-62BD-A2CB-D966F0023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47A73-E091-71EF-2DB7-866E0D4D9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6A10-E028-4741-BEED-F3A185211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122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E6E88-F049-A5DC-636F-94C7F67C9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908FD-9F8F-5FFC-CD79-0F39A1964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60DFA-6F48-5D6E-9CEB-309352BFB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04F9E-F748-4FE5-AC07-0CD1AAD3EE1B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4B262-F818-8463-5F85-2B315D427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B1DED2-F5DD-BBDD-69D8-BEEAAEB36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6A10-E028-4741-BEED-F3A185211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91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DEE2D-1430-A66F-00C7-A2C4FF7C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2F3E00-BF47-A0B0-D6EE-D9433726A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21CFD-142D-9CD9-1AA5-0F4F73209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04F9E-F748-4FE5-AC07-0CD1AAD3EE1B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07620-9095-0216-ED30-C61103420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9BD8-99C3-7CFE-AFFE-1CB5DC677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6A10-E028-4741-BEED-F3A185211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495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500E2-2378-AB41-B6CE-108CFFA26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B0E3C-1782-31DA-925C-D3F9FDBF65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0A8FFB-FEC6-7156-8BD3-8B772162D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F890E-4D57-6AD6-466C-B444F86D8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04F9E-F748-4FE5-AC07-0CD1AAD3EE1B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255D15-FD39-2C79-41C5-D1A51A3F5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E7DA60-79DF-1A72-AB9B-35E764832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6A10-E028-4741-BEED-F3A185211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006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4C9A-6A9B-A4FA-382D-319A243CF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A1AB73-CAEC-F0AD-1615-A6F2D385D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D6CAB0-912C-EFBB-D603-2C6F76E3D2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65FEFC-DF8D-5C39-E12B-D5AE637238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3CB96E-0AD9-32F1-A959-4D769C2FB2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21C527-5D42-E110-D4C1-BFDC8E5C5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04F9E-F748-4FE5-AC07-0CD1AAD3EE1B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82788B-1877-6BC5-1A13-48FBB8C6A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01A6D6-F37F-ECDD-275F-5E54E241D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6A10-E028-4741-BEED-F3A185211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60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00A8C-B74C-F831-0F62-6359120BC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9E2316-15A2-097A-E339-613DFDA0D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04F9E-F748-4FE5-AC07-0CD1AAD3EE1B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646798-77BE-38B0-5442-B31FE04A6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1C56A5-50CA-7FE0-CD79-E11350BAB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6A10-E028-4741-BEED-F3A185211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668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87761B-AC23-4C91-7754-622AB42E2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04F9E-F748-4FE5-AC07-0CD1AAD3EE1B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CC2A6D-4FB9-3FDF-ACDB-5B8EDEC2C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B3B31C-A5CF-F240-6567-579D4BB2F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6A10-E028-4741-BEED-F3A185211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57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942AC-D8AC-2E5A-6D35-C8A3E6C4F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0E326-2E96-2FFF-37B0-B6C004B92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58A668-DDB5-F09B-B445-4EE0F3C45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5C404C-9D44-3323-E27D-588D43A57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04F9E-F748-4FE5-AC07-0CD1AAD3EE1B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CE28AC-735C-9727-AF89-2D1FBEB72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786CD9-DC9B-3D6F-D927-1881745B4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6A10-E028-4741-BEED-F3A185211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079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7A891-232B-DD9B-67EC-4529EC605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CE1950-82C5-B63B-829D-DB991F7AA0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E3BD99-8BA8-44F9-0607-2ACA51D50F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B49D19-4891-52DD-E7B9-02490B548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04F9E-F748-4FE5-AC07-0CD1AAD3EE1B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0E099-9EA5-5A0E-A3FB-AC3CC2E8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D98DE3-F39A-7959-951A-619E75158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6A10-E028-4741-BEED-F3A185211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537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2DDBC3-1EFC-9D5C-C50B-BF88CA64B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C78658-574A-AEA4-E028-2AFCF64C1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B8100F-5DF0-2264-9845-2E2C978B5E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604F9E-F748-4FE5-AC07-0CD1AAD3EE1B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85F35-C169-1156-5418-B93EC3C3C6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133D0-03CC-9727-F139-38130E31AA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976A10-E028-4741-BEED-F3A185211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50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6FB47DB-D725-CB91-8C1D-4AFD9B58EA09}"/>
              </a:ext>
            </a:extLst>
          </p:cNvPr>
          <p:cNvSpPr txBox="1"/>
          <p:nvPr/>
        </p:nvSpPr>
        <p:spPr>
          <a:xfrm>
            <a:off x="1114697" y="2644170"/>
            <a:ext cx="99626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effectLst>
                  <a:outerShdw blurRad="50800" dist="38100" dir="5400000" sx="103000" sy="103000" algn="t" rotWithShape="0">
                    <a:schemeClr val="accent6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Text Shadow</a:t>
            </a:r>
          </a:p>
        </p:txBody>
      </p:sp>
    </p:spTree>
    <p:extLst>
      <p:ext uri="{BB962C8B-B14F-4D97-AF65-F5344CB8AC3E}">
        <p14:creationId xmlns:p14="http://schemas.microsoft.com/office/powerpoint/2010/main" val="59354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 Smith</dc:creator>
  <cp:lastModifiedBy>S Smith</cp:lastModifiedBy>
  <cp:revision>1</cp:revision>
  <dcterms:created xsi:type="dcterms:W3CDTF">2025-03-26T15:48:42Z</dcterms:created>
  <dcterms:modified xsi:type="dcterms:W3CDTF">2025-03-26T15:52:02Z</dcterms:modified>
</cp:coreProperties>
</file>