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53F0-0683-B713-DA72-A3BE88945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C7D9E7-5CA0-EECA-5D5A-5695313DD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ACD1D-D1A3-DC7B-0A8D-3B67402D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E92F0-1810-A5AA-281C-522BC99C3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BC29-7694-6056-BD7B-3AD0F72E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5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2FA8-A09F-B2E8-788F-342BD9D8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ADF6A-56DF-2728-57D7-C73A8F21D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01304-A763-CCD9-A699-8091FBA8F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12818-331D-08D5-CC2F-A60620432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C6720-DF34-61A4-6F9D-8CD45B87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4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13609-DC7C-81EB-CF2D-C21509E0B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161F1-7563-18E1-BE3F-C5AD9E6D4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FAFF-7207-3008-DCF3-DE35CE61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2D6D0-E4F7-EBFC-19C2-C4FADB7F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E9A6A-F2C6-B246-49D7-18507576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04A62-ED20-155C-03C6-38E9F3872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4365B-05F8-02F4-249E-6F69F5DDE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926ED-CC97-7734-82D3-911A8799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B811C-774F-C02C-A5B1-379404A9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58660-E597-815E-67B1-D5DB817F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44BEA-FB53-720C-FD74-BFBD6C9DE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ACD11-A391-24A5-477D-642B636A9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0D342-A597-9DF5-17B0-255286B8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DAD92-18EE-F741-4EA9-B1A0AC300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311CD-A29F-C745-6F61-625E1F85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9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C1A8-403F-34F7-F3AF-ABE34AB1A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95B8E-4C3E-DDF9-E02C-B113B0AC3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C38D7-8BB7-3901-3D9D-A522C8A35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2922F-8F4F-936B-28DF-831F499B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910E5-7656-B8CE-C115-DBC88DD6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16E6F-2206-B08C-127D-35AC18C2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E4CF-7A3A-3F90-4670-924008A60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CC6C0-5D90-F90F-999B-DBA57510B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2C650-206D-9006-2D88-65D41A12A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A92C6-8747-CEF8-2FCB-98DB3F609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6E90E7-4773-AB47-393D-1D72829619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403C3-0F86-3469-2A7E-B4F2C332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BF6A4A-B4B2-D215-C9B2-5D919DA2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20691-2B97-3005-3EA3-1944E9F3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5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B650F-DD4B-8412-F824-D896ED63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4B5FFC-AAF9-1662-77BC-875174178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3FE6B-C13C-CC30-94EF-A2573A29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E6E31-9E87-C630-A363-73BB95D4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9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6A6F50-1E36-7F9A-7D9B-337EE2E1A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1815F-DA36-764B-301F-7E45E530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E156A-2A32-FA80-A41E-F339E130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4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F1B3-B77D-15C1-6104-98C084202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DBD64-3624-DC58-A92E-61082A7DE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3D5E9-6DFE-E094-D015-962849229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5FD41-8707-1FE5-4A34-98D1371A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35F06-F377-3256-5190-D6105782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8A5EC-9335-8D45-D3F1-824BEBFE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9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4CA9-EEFD-C084-4067-D9661729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9D4CE4-8A29-05C0-DCF1-D720FB027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C14F0-ED5C-96F3-BCDF-A081006D5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82F06-D752-7ACF-14BC-83C64D95B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E6334-F95C-7B8D-3279-8C552DF8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0353C-D879-A836-AED3-E4F1C0FB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3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7CEA5-28E8-17F2-3631-9B698C25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8F230-2CD3-BE73-07E4-D119ED8F9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28460-5C55-B721-10E4-572B63A3C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97131D-9DC1-4D28-98F0-8C41B4EB027A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290A-9CDA-150F-728B-38BB463D5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E1058-3C12-8416-EC6D-7B03D3883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D42FD4-899F-46C7-98FE-7FE6C617A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4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logo for a company&#10;&#10;AI-generated content may be incorrect.">
            <a:extLst>
              <a:ext uri="{FF2B5EF4-FFF2-40B4-BE49-F238E27FC236}">
                <a16:creationId xmlns:a16="http://schemas.microsoft.com/office/drawing/2014/main" id="{2FFE0C81-FDA2-AE7C-596C-E60FA1424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58" y="2019103"/>
            <a:ext cx="7230484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9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Smith</dc:creator>
  <cp:lastModifiedBy>S Smith</cp:lastModifiedBy>
  <cp:revision>3</cp:revision>
  <dcterms:created xsi:type="dcterms:W3CDTF">2025-01-14T16:59:39Z</dcterms:created>
  <dcterms:modified xsi:type="dcterms:W3CDTF">2025-01-14T17:18:30Z</dcterms:modified>
</cp:coreProperties>
</file>