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4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253F0-0683-B713-DA72-A3BE889456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C7D9E7-5CA0-EECA-5D5A-5695313DD0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ACD1D-D1A3-DC7B-0A8D-3B67402D6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131D-9DC1-4D28-98F0-8C41B4EB027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E92F0-1810-A5AA-281C-522BC99C3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4BC29-7694-6056-BD7B-3AD0F72E7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2FD4-899F-46C7-98FE-7FE6C617A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85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12FA8-A09F-B2E8-788F-342BD9D8B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2ADF6A-56DF-2728-57D7-C73A8F21D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F01304-A763-CCD9-A699-8091FBA8F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131D-9DC1-4D28-98F0-8C41B4EB027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12818-331D-08D5-CC2F-A60620432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C6720-DF34-61A4-6F9D-8CD45B872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2FD4-899F-46C7-98FE-7FE6C617A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941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B13609-DC7C-81EB-CF2D-C21509E0B2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B161F1-7563-18E1-BE3F-C5AD9E6D43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AFAFF-7207-3008-DCF3-DE35CE611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131D-9DC1-4D28-98F0-8C41B4EB027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02D6D0-E4F7-EBFC-19C2-C4FADB7F9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E9A6A-F2C6-B246-49D7-185075767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2FD4-899F-46C7-98FE-7FE6C617A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47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04A62-ED20-155C-03C6-38E9F3872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4365B-05F8-02F4-249E-6F69F5DDE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926ED-CC97-7734-82D3-911A87998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131D-9DC1-4D28-98F0-8C41B4EB027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3B811C-774F-C02C-A5B1-379404A9B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358660-E597-815E-67B1-D5DB817F5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2FD4-899F-46C7-98FE-7FE6C617A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76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44BEA-FB53-720C-FD74-BFBD6C9DE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1ACD11-A391-24A5-477D-642B636A9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0D342-A597-9DF5-17B0-255286B82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131D-9DC1-4D28-98F0-8C41B4EB027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DAD92-18EE-F741-4EA9-B1A0AC300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7311CD-A29F-C745-6F61-625E1F852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2FD4-899F-46C7-98FE-7FE6C617A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99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9C1A8-403F-34F7-F3AF-ABE34AB1A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95B8E-4C3E-DDF9-E02C-B113B0AC3D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3C38D7-8BB7-3901-3D9D-A522C8A355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62922F-8F4F-936B-28DF-831F499BA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131D-9DC1-4D28-98F0-8C41B4EB027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F910E5-7656-B8CE-C115-DBC88DD6F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116E6F-2206-B08C-127D-35AC18C22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2FD4-899F-46C7-98FE-7FE6C617A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3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9E4CF-7A3A-3F90-4670-924008A60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7CC6C0-5D90-F90F-999B-DBA57510B7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C2C650-206D-9006-2D88-65D41A12A6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AA92C6-8747-CEF8-2FCB-98DB3F6096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6E90E7-4773-AB47-393D-1D72829619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A403C3-0F86-3469-2A7E-B4F2C3320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131D-9DC1-4D28-98F0-8C41B4EB027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BF6A4A-B4B2-D215-C9B2-5D919DA21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920691-2B97-3005-3EA3-1944E9F38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2FD4-899F-46C7-98FE-7FE6C617A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551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B650F-DD4B-8412-F824-D896ED633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4B5FFC-AAF9-1662-77BC-875174178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131D-9DC1-4D28-98F0-8C41B4EB027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13FE6B-C13C-CC30-94EF-A2573A296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1E6E31-9E87-C630-A363-73BB95D47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2FD4-899F-46C7-98FE-7FE6C617A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796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6A6F50-1E36-7F9A-7D9B-337EE2E1A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131D-9DC1-4D28-98F0-8C41B4EB027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01815F-DA36-764B-301F-7E45E5303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CE156A-2A32-FA80-A41E-F339E1304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2FD4-899F-46C7-98FE-7FE6C617A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242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1F1B3-B77D-15C1-6104-98C084202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DBD64-3624-DC58-A92E-61082A7DE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33D5E9-6DFE-E094-D015-962849229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85FD41-8707-1FE5-4A34-98D1371A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131D-9DC1-4D28-98F0-8C41B4EB027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735F06-F377-3256-5190-D61057821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28A5EC-9335-8D45-D3F1-824BEBFE5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2FD4-899F-46C7-98FE-7FE6C617A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893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64CA9-EEFD-C084-4067-D96617292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9D4CE4-8A29-05C0-DCF1-D720FB027A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3C14F0-ED5C-96F3-BCDF-A081006D52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782F06-D752-7ACF-14BC-83C64D95B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131D-9DC1-4D28-98F0-8C41B4EB027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2E6334-F95C-7B8D-3279-8C552DF84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40353C-D879-A836-AED3-E4F1C0FBC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42FD4-899F-46C7-98FE-7FE6C617A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832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67CEA5-28E8-17F2-3631-9B698C25E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28F230-2CD3-BE73-07E4-D119ED8F9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928460-5C55-B721-10E4-572B63A3CD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97131D-9DC1-4D28-98F0-8C41B4EB027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290A-9CDA-150F-728B-38BB463D5F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E1058-3C12-8416-EC6D-7B03D3883C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D42FD4-899F-46C7-98FE-7FE6C617A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4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logo for a company&#10;&#10;AI-generated content may be incorrect.">
            <a:extLst>
              <a:ext uri="{FF2B5EF4-FFF2-40B4-BE49-F238E27FC236}">
                <a16:creationId xmlns:a16="http://schemas.microsoft.com/office/drawing/2014/main" id="{2FFE0C81-FDA2-AE7C-596C-E60FA14242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758" y="2019103"/>
            <a:ext cx="7230484" cy="140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090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 Smith</dc:creator>
  <cp:lastModifiedBy>S Smith</cp:lastModifiedBy>
  <cp:revision>3</cp:revision>
  <dcterms:created xsi:type="dcterms:W3CDTF">2025-01-14T16:59:39Z</dcterms:created>
  <dcterms:modified xsi:type="dcterms:W3CDTF">2025-01-14T17:18:30Z</dcterms:modified>
</cp:coreProperties>
</file>