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03069-C9C2-36CA-1DD4-DDA01971F6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17C62C-A34C-4685-6C73-B97F363884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1AE230-E6E5-B247-DDB2-E95B0D7D1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F2D4-8D66-4E3C-B328-3C730204BBA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CF9CC-2866-112F-A218-6BAC08A0B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2F8B77-6214-9265-CC33-CD62E2E7A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81A9-E4DD-4F61-B68D-F8510874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38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79579-F1DC-AB2D-4982-2568D8893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57DE05-CB6A-9905-EB0F-2854E4861A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E2C92-4FA2-C65E-96F5-EE208CB5A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F2D4-8D66-4E3C-B328-3C730204BBA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4C6C0-2929-8003-DDDF-4682B1643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B10BE-6882-B83B-4DE8-D182F95BA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81A9-E4DD-4F61-B68D-F8510874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92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6737DB-75F3-D525-88AD-79712C8B75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80567E-F43B-844B-9570-9AC12615C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BC7B33-1BA9-024B-8453-71DA2523F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F2D4-8D66-4E3C-B328-3C730204BBA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CB3BA-BD73-ECD7-7F79-358E536C8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93897-962A-747B-4A98-C798876D3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81A9-E4DD-4F61-B68D-F8510874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07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4D617-0796-47D0-DE81-AEDB5CA4B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A7A11-BBE7-76E9-01E2-3F31DA5F3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AA30B-1714-4056-4EFA-BD3B387C0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F2D4-8D66-4E3C-B328-3C730204BBA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3384E4-E50D-4C03-7A69-CF35E12FC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89899-99CF-01C1-37F1-01114199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81A9-E4DD-4F61-B68D-F8510874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89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18068-2156-F3EC-AD20-C7D8AE0B8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F0DFFB-9954-249E-D77E-74AF0E5269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EDFDC5-A0E9-8035-4B6F-160D6F97A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F2D4-8D66-4E3C-B328-3C730204BBA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CA9EB-1C70-138D-9113-07338A45C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69BBB-F971-5CC0-8ECD-308BFCD6E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81A9-E4DD-4F61-B68D-F8510874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019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17C60-717F-0638-DBB3-270AF5B84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30E3C-88E5-6F2A-6215-373635055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D6F401-0E9F-4B7F-0D49-B40F4D53D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AC5DA7-7F8C-DA56-C2F4-75FB3ADDF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F2D4-8D66-4E3C-B328-3C730204BBA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80B2E8-D91B-EBB4-C237-51912E914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F786D4-E1BF-9648-4A75-E8078DF42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81A9-E4DD-4F61-B68D-F8510874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621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BBA5B-1492-0BBC-E468-62FDF5F53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0CE772-4C04-5E8E-9A40-46A2E65EC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69D053-4D2F-0529-0FA8-24F39CAFC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719C5C-B558-6FB3-4439-09395A7D13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9748E7-E414-07FD-A46A-788DF536DC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D568BB-84EB-235C-6122-ECE7B2F7F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F2D4-8D66-4E3C-B328-3C730204BBA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D9A9B4-D773-8999-2406-789016A3C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7D93AF-CBE0-C4E7-BFE8-90E073044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81A9-E4DD-4F61-B68D-F8510874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32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A94AC-2A96-4542-FA58-8B17D205B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737828-A59A-87CA-2CB6-025DBA147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F2D4-8D66-4E3C-B328-3C730204BBA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D8FFC7-905C-08C5-523B-19B5AF2B2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18634C-12C2-CB3B-137A-BD098BF01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81A9-E4DD-4F61-B68D-F8510874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4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6CC245-3B6D-E311-0213-139763EA0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F2D4-8D66-4E3C-B328-3C730204BBA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D97F28-76E0-89B3-5F57-9BA0B1BF8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94475B-676A-806F-2185-C8EE1F5F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81A9-E4DD-4F61-B68D-F8510874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D5AA0-CD31-8A21-17C2-F18E9174B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5088E-42DA-6783-7B9D-110999FEA9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99E9BF-060B-0E20-D767-E8D8AA05EF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B87708-5A01-C49D-66F2-88EB16F3F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F2D4-8D66-4E3C-B328-3C730204BBA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B7D6FE-B1B5-5589-E4D8-EC78E4153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722326-4F89-A9AC-C2CD-555DBEB37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81A9-E4DD-4F61-B68D-F8510874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8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CC506-6BA9-700E-46AD-6D3DD76AE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32B798-08DA-DE6B-5A0B-A53581869E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9482DF-01B2-BB51-37B6-D4BD9885FA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7860B8-0D06-689A-C7C1-8376A1FD8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F2D4-8D66-4E3C-B328-3C730204BBA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2FAEC8-3E46-DB08-0B10-D3328F02A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FA52A0-53F5-F587-248D-4D7CD4B1F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81A9-E4DD-4F61-B68D-F8510874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131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E487EA-F159-321D-C05E-5251528E5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9DE0C6-FA58-5268-C55F-CAF15DFB6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0A6B1-0081-9CFC-14AE-223BD4577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FAF2D4-8D66-4E3C-B328-3C730204BBA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99473-DD5F-D56E-5B27-9CF2DC9F53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F233FF-9DA6-2DF4-70B6-405932C176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A781A9-E4DD-4F61-B68D-F8510874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5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logo for a company&#10;&#10;AI-generated content may be incorrect.">
            <a:extLst>
              <a:ext uri="{FF2B5EF4-FFF2-40B4-BE49-F238E27FC236}">
                <a16:creationId xmlns:a16="http://schemas.microsoft.com/office/drawing/2014/main" id="{A8D4ADD9-3E4E-CDD0-CDE1-37D82F886C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930" y="921377"/>
            <a:ext cx="7230484" cy="1409897"/>
          </a:xfrm>
          <a:prstGeom prst="rect">
            <a:avLst/>
          </a:prstGeom>
        </p:spPr>
      </p:pic>
      <p:pic>
        <p:nvPicPr>
          <p:cNvPr id="11" name="Picture 10" descr="A logo for a company&#10;&#10;AI-generated content may be incorrect.">
            <a:extLst>
              <a:ext uri="{FF2B5EF4-FFF2-40B4-BE49-F238E27FC236}">
                <a16:creationId xmlns:a16="http://schemas.microsoft.com/office/drawing/2014/main" id="{98E78907-51A6-93DC-8F41-BC2493D546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930" y="4081137"/>
            <a:ext cx="7230484" cy="1409897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2C0BB09-4A7C-6337-F00D-759BBBD80795}"/>
              </a:ext>
            </a:extLst>
          </p:cNvPr>
          <p:cNvCxnSpPr/>
          <p:nvPr/>
        </p:nvCxnSpPr>
        <p:spPr>
          <a:xfrm>
            <a:off x="252549" y="3152503"/>
            <a:ext cx="11251474" cy="0"/>
          </a:xfrm>
          <a:prstGeom prst="line">
            <a:avLst/>
          </a:prstGeom>
          <a:ln w="38100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7878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 S</dc:creator>
  <cp:lastModifiedBy>S S</cp:lastModifiedBy>
  <cp:revision>1</cp:revision>
  <dcterms:created xsi:type="dcterms:W3CDTF">2025-05-13T16:12:04Z</dcterms:created>
  <dcterms:modified xsi:type="dcterms:W3CDTF">2025-05-13T16:25:24Z</dcterms:modified>
</cp:coreProperties>
</file>