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88" d="100"/>
          <a:sy n="88" d="100"/>
        </p:scale>
        <p:origin x="403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F67D5-E370-3142-A96C-51B4474986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B7E0D3-976A-E34D-ABF3-EBB186576F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13DBB-A274-E4D0-26EB-18E02AF01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82E09-9FEA-4CAF-8169-83430ECF082E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796CA3-D1D0-E33C-76E6-3330AD2244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925433-66A4-8F05-91AD-04316D850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D6583-ACEA-420F-B49E-DC9338FA14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9077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C7E76-C105-AEE7-A534-2E895887A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1177B5-9D2D-A2DE-4862-CBB69F4B4C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CDC0EE-F6A2-25DC-84EE-DABB085DC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82E09-9FEA-4CAF-8169-83430ECF082E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F5E9B0-A2BC-02DA-6F53-8E8693A8B6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A38DDE-0B10-36DB-A5F3-727B47DF0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D6583-ACEA-420F-B49E-DC9338FA14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957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98CE408-5410-923C-94EA-DB861136D0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B06804-5DB2-A447-4C37-788343E779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A0A55A-088D-8CE6-B227-6232AD098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82E09-9FEA-4CAF-8169-83430ECF082E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B10BD7-F9EF-86FC-CA19-1EEEE546A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14F9CB-ADA6-2BC3-53AC-FE4644DED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D6583-ACEA-420F-B49E-DC9338FA14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695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E962C-36AD-17D4-BEFB-3CAD53E70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4E76A4-BC0A-6C64-5AC6-D82D4B084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0852B-9B03-E217-977B-ED607D641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82E09-9FEA-4CAF-8169-83430ECF082E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B8F352-17B0-6183-0774-03E3EED34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DA2256-47D2-E89C-6927-18A54365A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D6583-ACEA-420F-B49E-DC9338FA14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336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7EA10D-D1CF-3FA5-ADF6-26332900A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89861F-8C1D-5932-87D6-62556DD045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885442-79D1-C699-1B46-F79F51F15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82E09-9FEA-4CAF-8169-83430ECF082E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AC648F-59FE-B551-A760-537C45D4B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E0E6CA-3E00-68AB-851C-8561DFE22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D6583-ACEA-420F-B49E-DC9338FA14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967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C1548-20CF-14E9-6D32-D003B2A53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80E53-4F05-313C-BFD4-2B26DF47B7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0FD157-E256-04E0-56CA-B1DE604588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669AE5-4370-9C16-03B3-FC07B0609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82E09-9FEA-4CAF-8169-83430ECF082E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9B9414-5F17-5BA6-EAD1-B90BDB63A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2FFA6D-011A-999B-E215-0652F6221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D6583-ACEA-420F-B49E-DC9338FA14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99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A5D5B-62FF-1354-149D-26D9B09A0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5A0A34-717E-AEEF-4C43-D448C2D295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F96F1B-13FA-274D-7B03-DF33A0055A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A4827F-B811-8BB0-7C8E-DDED280E1E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F4E4EA-CE2C-5981-09C3-68D3FD9C43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4022728-B02A-1CF6-1416-3701B032A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82E09-9FEA-4CAF-8169-83430ECF082E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E29A05E-5EC4-D71C-8DE3-2ECD59B27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DCF6CF-FC1E-9AF4-1F5B-FAEE05941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D6583-ACEA-420F-B49E-DC9338FA14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510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4383F-89A6-FCE3-474D-AE188A042F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911B6E-5083-F4F5-1D76-225A4661F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82E09-9FEA-4CAF-8169-83430ECF082E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95328C-034E-1762-CAB1-D37B7BFF8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F9862C-1B50-FC9E-7919-ABA609A31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D6583-ACEA-420F-B49E-DC9338FA14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591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081E65-5D1D-A179-076C-B1DEC8ECA6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82E09-9FEA-4CAF-8169-83430ECF082E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9DC1DA-7AD2-C28C-DFD2-384F2E5A15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1AF5C6-077A-41E2-4D56-28FCC4767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D6583-ACEA-420F-B49E-DC9338FA14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666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D8E99-F304-12DE-CD30-A3BE452ED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5E342-F9E0-2C2A-F2E6-FF301A915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BB5167-FF5D-C3C2-815A-1711DCFDA0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6EDCB7-C609-94B6-BA0D-B6935FC0D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82E09-9FEA-4CAF-8169-83430ECF082E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1B3FDD-42B4-9A8F-D873-42D370F9F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F1C91D-886C-AEB2-D44F-978C912EA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D6583-ACEA-420F-B49E-DC9338FA14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003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C475B-286E-6C88-CCB1-95DD0D023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357E54-7E1F-5DA1-198B-602EB7FD0E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2D293C-995A-EAB4-7E61-F5DAA3B4D1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0E29B7-8C41-7867-ADFE-7D985F417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82E09-9FEA-4CAF-8169-83430ECF082E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74F490-3495-894E-61B8-C909C9794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988BDD-8CA9-8073-C9E9-F1F66AF809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7D6583-ACEA-420F-B49E-DC9338FA14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130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7F6E43-A84E-5E5B-0780-28C61EF73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71C8C9-B66F-044A-50CC-A3AA2F9434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64BB01-97A4-AA16-108A-862EC2A03F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DB82E09-9FEA-4CAF-8169-83430ECF082E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032FB6-C648-BC03-A859-DD6D73E31D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B4C5C-B882-835C-59FC-5FD0294E54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7D6583-ACEA-420F-B49E-DC9338FA14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52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1B302AF-EDFF-30F1-C3AA-04A7B0739CE4}"/>
              </a:ext>
            </a:extLst>
          </p:cNvPr>
          <p:cNvSpPr txBox="1"/>
          <p:nvPr/>
        </p:nvSpPr>
        <p:spPr>
          <a:xfrm>
            <a:off x="2908661" y="1721561"/>
            <a:ext cx="244964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/>
              <a:t>Point 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3FF80F-7637-8953-41AD-50DB01714324}"/>
              </a:ext>
            </a:extLst>
          </p:cNvPr>
          <p:cNvSpPr txBox="1"/>
          <p:nvPr/>
        </p:nvSpPr>
        <p:spPr>
          <a:xfrm>
            <a:off x="2908662" y="3609145"/>
            <a:ext cx="244964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dirty="0"/>
              <a:t>Point 2</a:t>
            </a:r>
          </a:p>
        </p:txBody>
      </p:sp>
      <p:sp>
        <p:nvSpPr>
          <p:cNvPr id="6" name="Arrow: Curved Left 5">
            <a:extLst>
              <a:ext uri="{FF2B5EF4-FFF2-40B4-BE49-F238E27FC236}">
                <a16:creationId xmlns:a16="http://schemas.microsoft.com/office/drawing/2014/main" id="{63F8D980-C8DA-2CE7-81A4-3A982B6D46C0}"/>
              </a:ext>
            </a:extLst>
          </p:cNvPr>
          <p:cNvSpPr/>
          <p:nvPr/>
        </p:nvSpPr>
        <p:spPr>
          <a:xfrm>
            <a:off x="5551661" y="1959428"/>
            <a:ext cx="2307771" cy="2731923"/>
          </a:xfrm>
          <a:prstGeom prst="curvedLef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374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 Smith</dc:creator>
  <cp:lastModifiedBy>S Smith</cp:lastModifiedBy>
  <cp:revision>1</cp:revision>
  <dcterms:created xsi:type="dcterms:W3CDTF">2025-03-26T15:52:19Z</dcterms:created>
  <dcterms:modified xsi:type="dcterms:W3CDTF">2025-03-26T16:09:57Z</dcterms:modified>
</cp:coreProperties>
</file>