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17011-33D7-BC2D-6073-67DCB3ED5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0B8A0-D96A-DF5D-61C4-DF6CF2EC43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339B1-906D-270B-9256-2ABCD51DF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B458-A4AD-44B7-ACBE-F9FF5442640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C716A-535C-4F44-660F-06BFA499E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A60EB-FC45-E311-24A5-6ACA81872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2A295-AD9B-425F-A27E-2929E659A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38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18318-4267-8A00-CB19-3C4DA6CD7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A7E241-820C-8C36-0749-71F12EAF1E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7E863-2764-355C-9AFA-D6890F603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B458-A4AD-44B7-ACBE-F9FF5442640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36957-A40C-77D4-97F3-A23E596E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58F4B-605B-4892-BF0E-80C5180BA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2A295-AD9B-425F-A27E-2929E659A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173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20A221-FFDD-F16B-FB6F-74E42C375A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22C033-6616-CD1D-6528-62B9FB3E2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58BC8-0B54-5478-D328-864940983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B458-A4AD-44B7-ACBE-F9FF5442640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39D3D-8A83-D29A-FE7A-B923EE47D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84B64-FD28-407C-D4B9-7CC22B687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2A295-AD9B-425F-A27E-2929E659A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46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C5FF3-9D95-726A-9CE2-D39C19DBF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56147-829A-3C6E-D677-43017706C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EC40D-6B6D-C38C-D7B2-AA6700A42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B458-A4AD-44B7-ACBE-F9FF5442640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D954B-8B43-189A-BFD4-6C38F2755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2A787-524A-2125-862D-A41C2731E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2A295-AD9B-425F-A27E-2929E659A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86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93812-7487-473B-4DFD-93ACB31FF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F5688-15C7-7558-1C54-470FE6C41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150A5-86CB-7D5A-C25D-797B69F7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B458-A4AD-44B7-ACBE-F9FF5442640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B92A7-900E-BD45-7C98-11A2B9AB0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38855-6DFD-1B29-071D-29FD42680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2A295-AD9B-425F-A27E-2929E659A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80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5C6EB-E8E7-5A35-AB69-C020DF019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52D06-71CD-3065-56AF-82F595709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A78B50-EE7C-9949-5D8D-1A185551D4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BF3D8-62C7-3C06-BCBC-74A362082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B458-A4AD-44B7-ACBE-F9FF5442640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F310B-A0D7-D60F-E3B6-AD54D380B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02FA9-FA12-5A75-173D-484C00CA5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2A295-AD9B-425F-A27E-2929E659A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93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654DD-CA87-F21C-8E8D-F0041A77B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738B77-EA0D-A592-6702-52D9954DD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B0AD3D-5951-5C5F-955A-00A425785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D0B3BF-3705-180D-7EC0-A3394B4555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70E5AF-96DD-D065-E4C2-87E5D68D4D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66BA12-5132-CAE1-91FD-5D15E7508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B458-A4AD-44B7-ACBE-F9FF5442640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0BDEE-EE33-8A64-C907-6234B845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4BF042-6BD5-0696-851F-3940AF876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2A295-AD9B-425F-A27E-2929E659A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54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D502E-4526-A208-BE9F-D2503E8DC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C851CC-A167-3594-C582-E5CAD2DC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B458-A4AD-44B7-ACBE-F9FF5442640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D9F8B1-F93B-6583-2558-4214B812E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E6339-982B-AF44-458E-DD3D1EE7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2A295-AD9B-425F-A27E-2929E659A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13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702F66-6012-7446-B4ED-839D2D351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B458-A4AD-44B7-ACBE-F9FF5442640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55C2AD-5B6F-25CB-8197-B80D063C5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B2A9F4-19EE-67D4-A6C8-DC53C19F0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2A295-AD9B-425F-A27E-2929E659A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49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23228-75C5-7D7F-6062-50943E158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AE9EA-E7B3-BE5F-E715-939CB8C2D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FFE11-27A4-A209-25B1-50D21F6FA5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E0AB92-09ED-C8BA-E084-CB7557510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B458-A4AD-44B7-ACBE-F9FF5442640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B46031-E138-6DD1-A252-53059695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C42AA7-01A6-4672-AECB-497293D1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2A295-AD9B-425F-A27E-2929E659A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3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2F95F-2E2D-9729-61B6-E2407EA1C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92F995-9BD4-C670-A49B-EF92903D8E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C51AA8-23E9-5F06-A18C-99CA868CB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8233B-7DEC-6425-2C8A-721DA6C31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B458-A4AD-44B7-ACBE-F9FF5442640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1E7EB-3B2D-D184-8F0A-6370A7CCC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491991-9FD3-4774-D5E2-102899438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2A295-AD9B-425F-A27E-2929E659A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4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B05313-4717-2980-0282-CDB4EF54B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061A4-596C-590C-595E-0674005A7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6EE1F-9E33-197D-3A13-14FEA3EE5D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16B458-A4AD-44B7-ACBE-F9FF5442640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26FE9-3D57-648D-AFF3-421368042A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8D1CB-4CBD-4B88-3DA5-4F91B5809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22A295-AD9B-425F-A27E-2929E659A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33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ogo for a company">
            <a:extLst>
              <a:ext uri="{FF2B5EF4-FFF2-40B4-BE49-F238E27FC236}">
                <a16:creationId xmlns:a16="http://schemas.microsoft.com/office/drawing/2014/main" id="{6F4D2233-D048-CECE-FDAD-51634747C7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86" y="2557797"/>
            <a:ext cx="7558592" cy="1473876"/>
          </a:xfrm>
          <a:prstGeom prst="rect">
            <a:avLst/>
          </a:prstGeom>
        </p:spPr>
      </p:pic>
      <p:pic>
        <p:nvPicPr>
          <p:cNvPr id="12" name="11.Cynthia Erivo - Defying Gravity (Ariana Grande)">
            <a:hlinkClick r:id="" action="ppaction://media"/>
            <a:extLst>
              <a:ext uri="{FF2B5EF4-FFF2-40B4-BE49-F238E27FC236}">
                <a16:creationId xmlns:a16="http://schemas.microsoft.com/office/drawing/2014/main" id="{EFC1B693-C309-93BF-E3CF-70606949C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524" end="3265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925" y="42420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2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 Smith</dc:creator>
  <cp:lastModifiedBy>S Smith</cp:lastModifiedBy>
  <cp:revision>1</cp:revision>
  <dcterms:created xsi:type="dcterms:W3CDTF">2025-01-03T15:54:45Z</dcterms:created>
  <dcterms:modified xsi:type="dcterms:W3CDTF">2025-01-03T17:04:19Z</dcterms:modified>
</cp:coreProperties>
</file>