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ABE40-A031-884F-0290-B4DC9D387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CD421-8D3A-2BC2-6853-5ECBDCA0D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21C23-CEC2-4CB6-459A-DBC3AE80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E95C3-03BC-DEEC-7F73-7E4F257D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EE7DE-D3C0-D4FF-F41C-785BFACC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D73DD-58AA-8928-A73A-1D76E4BE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6D799E-1D3F-75D6-8399-FFA46FE89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655A-23CC-6616-773C-57E4035C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52FE-BD46-51A8-BCF7-C4000EDE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84EA3-7ACE-8042-32C0-C56F4979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0D545-EDD5-5BBF-EA53-A5ACBA411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361B0-BD0C-0695-31B3-DA1E67262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D7F0E-60F3-13BC-B91C-7506E16D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2478D-E05B-12ED-BB48-93011EFD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D56C0-7CF1-6B91-7D40-E120B635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5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7476-74FD-302A-BFF3-2EE81854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F0D1-2C0C-CB53-6873-6E808CE2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D79-7AF7-CDFD-B691-3A4BEAE9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08769-9252-5B92-D2D3-82567FCC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F9CE9-D0EB-F497-C7BD-256D3FA0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7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E387-6FEE-F7E1-1BB4-A5B20E3B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6B9AD-42C7-4D68-1F17-EE68F45BB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2A8ED-98EC-206D-C671-7B5EE4781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6F079-B782-6605-5B19-C2C4AC0C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2BEBA-B3FD-9393-516F-69CEE4D5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816C-C2F9-C14C-8E52-A4A58ECE6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0EA88-359A-7CA2-E8B1-F1FCAF962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5B40F7-0694-18F9-BD5C-9D3FD5D63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1C7AE-CF0C-2C12-E67D-0032CD84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FA5DE-C893-C422-EFF8-EC5A1303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F6E70-5BBE-5951-9B8F-6CCF9774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E034-4399-C2F9-7185-9D5090E6F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51588-F5F2-874A-87B3-5A4591C79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D19E3-2347-7A24-CF38-FFA286A17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82F9A-88CF-71DD-AFF1-A127C031D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2A33-400A-CB13-507F-222A8B73E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0CAA3E-DF9F-037A-068A-2C5C2238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5F97BC-4350-BF2F-1E90-39B284EE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D66DB8-EE07-A90F-F6C6-B86190B1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8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AB49-6A55-28E9-1938-92730FB9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A05C0-1FB3-6A48-05A7-61DBC099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40F3C-9998-E805-B5E4-EBDBDF67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B09F8-4179-43A8-4315-7384537C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0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E5D9E8-323F-0EF9-85FD-75C7A13A0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AC2B0-6F9D-08FF-6E5D-BC5902EC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F20E8-2F32-8324-0BCB-6DA73D95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F4FA-459D-1472-1414-2E2AEA72B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A4591-B2BC-0F18-EA30-C14257F48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B762A-6BA2-29C3-511D-EB89D7633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952C2-7B71-06AA-AF29-0160E6F1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FD9C6-E0D7-84D4-6FAF-1D2CCB3E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053A8-949F-6B4E-60CF-EA3BF528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39F8-10A3-02A5-737A-243878C73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CEB920-378A-5607-4FC5-8AA71F647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8E6DB-49B0-7AE6-6399-20983D341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E8AFD-F51D-6AFA-0FBC-2D33666F0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C2970-4535-F56C-2832-45E7C53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383FF-9D4B-B89C-4999-D4DF8C7B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9896A-DB29-2825-0269-31FC82E7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936D7-D68F-F610-29E2-FE1A7414E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82919-02F3-E7E9-8430-1CE8C744A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470A8F-96FD-48F0-B61D-82E358C1A47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610B2-8BAC-630B-2FB9-9A53E128F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9D850-45EF-F93F-F7BF-F33624FA1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5D42B3-02B6-424F-BB5B-42C6AE5CF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3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744686F-4C16-B2C7-1FC1-107D879B9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25" y="2706299"/>
            <a:ext cx="9144000" cy="1655762"/>
          </a:xfrm>
        </p:spPr>
        <p:txBody>
          <a:bodyPr>
            <a:normAutofit/>
          </a:bodyPr>
          <a:lstStyle/>
          <a:p>
            <a:r>
              <a:rPr lang="en-US" sz="7200" b="1" dirty="0">
                <a:ln w="3810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masis MT Pro Black" panose="02040A04050005020304" pitchFamily="18" charset="0"/>
              </a:rPr>
              <a:t>My Excel Online</a:t>
            </a:r>
          </a:p>
        </p:txBody>
      </p:sp>
    </p:spTree>
    <p:extLst>
      <p:ext uri="{BB962C8B-B14F-4D97-AF65-F5344CB8AC3E}">
        <p14:creationId xmlns:p14="http://schemas.microsoft.com/office/powerpoint/2010/main" val="3410503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2</cp:revision>
  <dcterms:created xsi:type="dcterms:W3CDTF">2025-04-03T17:37:19Z</dcterms:created>
  <dcterms:modified xsi:type="dcterms:W3CDTF">2025-04-03T17:37:55Z</dcterms:modified>
</cp:coreProperties>
</file>