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3069-C9C2-36CA-1DD4-DDA01971F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7C62C-A34C-4685-6C73-B97F36388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E230-E6E5-B247-DDB2-E95B0D7D1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CF9CC-2866-112F-A218-6BAC08A0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F8B77-6214-9265-CC33-CD62E2E7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3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79579-F1DC-AB2D-4982-2568D8893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7DE05-CB6A-9905-EB0F-2854E4861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E2C92-4FA2-C65E-96F5-EE208CB5A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4C6C0-2929-8003-DDDF-4682B1643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B10BE-6882-B83B-4DE8-D182F95BA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737DB-75F3-D525-88AD-79712C8B7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80567E-F43B-844B-9570-9AC12615C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C7B33-1BA9-024B-8453-71DA2523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B3BA-BD73-ECD7-7F79-358E536C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93897-962A-747B-4A98-C798876D3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D617-0796-47D0-DE81-AEDB5CA4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A7A11-BBE7-76E9-01E2-3F31DA5F3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AA30B-1714-4056-4EFA-BD3B387C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384E4-E50D-4C03-7A69-CF35E12F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89899-99CF-01C1-37F1-01114199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8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18068-2156-F3EC-AD20-C7D8AE0B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0DFFB-9954-249E-D77E-74AF0E526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DFDC5-A0E9-8035-4B6F-160D6F97A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CA9EB-1C70-138D-9113-07338A45C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69BBB-F971-5CC0-8ECD-308BFCD6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1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7C60-717F-0638-DBB3-270AF5B84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30E3C-88E5-6F2A-6215-373635055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D6F401-0E9F-4B7F-0D49-B40F4D53D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5DA7-7F8C-DA56-C2F4-75FB3ADDF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0B2E8-D91B-EBB4-C237-51912E91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786D4-E1BF-9648-4A75-E8078DF4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2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BBA5B-1492-0BBC-E468-62FDF5F53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CE772-4C04-5E8E-9A40-46A2E65EC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9D053-4D2F-0529-0FA8-24F39CAFC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19C5C-B558-6FB3-4439-09395A7D1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748E7-E414-07FD-A46A-788DF536D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568BB-84EB-235C-6122-ECE7B2F7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D9A9B4-D773-8999-2406-789016A3C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7D93AF-CBE0-C4E7-BFE8-90E07304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94AC-2A96-4542-FA58-8B17D205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737828-A59A-87CA-2CB6-025DBA147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8FFC7-905C-08C5-523B-19B5AF2B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8634C-12C2-CB3B-137A-BD098BF0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CC245-3B6D-E311-0213-139763EA0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D97F28-76E0-89B3-5F57-9BA0B1BF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4475B-676A-806F-2185-C8EE1F5F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5AA0-CD31-8A21-17C2-F18E9174B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5088E-42DA-6783-7B9D-110999FEA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99E9BF-060B-0E20-D767-E8D8AA05E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87708-5A01-C49D-66F2-88EB16F3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7D6FE-B1B5-5589-E4D8-EC78E415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22326-4F89-A9AC-C2CD-555DBEB37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CC506-6BA9-700E-46AD-6D3DD76AE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2B798-08DA-DE6B-5A0B-A53581869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482DF-01B2-BB51-37B6-D4BD9885F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860B8-0D06-689A-C7C1-8376A1FD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FAEC8-3E46-DB08-0B10-D3328F02A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A52A0-53F5-F587-248D-4D7CD4B1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3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E487EA-F159-321D-C05E-5251528E5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DE0C6-FA58-5268-C55F-CAF15DFB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0A6B1-0081-9CFC-14AE-223BD4577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FAF2D4-8D66-4E3C-B328-3C730204BBAB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99473-DD5F-D56E-5B27-9CF2DC9F5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233FF-9DA6-2DF4-70B6-405932C17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A781A9-E4DD-4F61-B68D-F85108749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for a company&#10;&#10;AI-generated content may be incorrect.">
            <a:extLst>
              <a:ext uri="{FF2B5EF4-FFF2-40B4-BE49-F238E27FC236}">
                <a16:creationId xmlns:a16="http://schemas.microsoft.com/office/drawing/2014/main" id="{A8D4ADD9-3E4E-CDD0-CDE1-37D82F886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930" y="921377"/>
            <a:ext cx="7230484" cy="1409897"/>
          </a:xfrm>
          <a:prstGeom prst="rect">
            <a:avLst/>
          </a:prstGeom>
        </p:spPr>
      </p:pic>
      <p:pic>
        <p:nvPicPr>
          <p:cNvPr id="11" name="Picture 10" descr="A logo for a company&#10;&#10;AI-generated content may be incorrect.">
            <a:extLst>
              <a:ext uri="{FF2B5EF4-FFF2-40B4-BE49-F238E27FC236}">
                <a16:creationId xmlns:a16="http://schemas.microsoft.com/office/drawing/2014/main" id="{98E78907-51A6-93DC-8F41-BC2493D54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654930" y="4081137"/>
            <a:ext cx="7230484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78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</dc:creator>
  <cp:lastModifiedBy>S S</cp:lastModifiedBy>
  <cp:revision>2</cp:revision>
  <dcterms:created xsi:type="dcterms:W3CDTF">2025-05-13T16:12:04Z</dcterms:created>
  <dcterms:modified xsi:type="dcterms:W3CDTF">2025-05-13T16:26:06Z</dcterms:modified>
</cp:coreProperties>
</file>