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34D62-D7A0-8E7F-572C-45D4C77BB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5875C2-E77B-561D-82C6-54D45043D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BB43E-F5C5-18C4-D0E7-A0B5DF81A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59095-B79A-F493-A0DD-A9735B78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BA879-A589-19C6-57BF-0858401A4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72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F7DD-1691-4659-9E21-793D4FBB2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11A618-714E-C82C-D9F9-A07A7840B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F297C-E46C-686B-BD70-E0021727F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5C32D-1370-507B-AF06-4EE177190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7FB3A-BDD1-E05D-D2C9-29388347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E23D3D-95C3-276E-4247-E736A3024C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BAF5B-DBEF-BF68-BCFE-B6B020500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F762C-1F32-4A5F-2699-8B7936513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0219B-96F8-19E7-2A2A-6E763EE1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E35C6-99A5-7A11-739E-0A4C5D52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3A227-00BB-7713-DACC-28D86777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FE332-52BA-B83C-4456-5D4AA31EA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450D0-F0CC-ABA4-224B-207B14C5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D55EF-9B87-3EFF-A3EF-D4EDD058B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4A2E-0E4F-8640-5018-69EB75B8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20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4874D-8C9B-8FC0-DFA2-6E594EC00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13314-ECC7-1D42-4248-6C82D5C18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7463D-DAD8-CA07-50FA-E23B6C65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64728-E0FC-BB20-F359-7F0666CE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9D0AA-7FDB-0456-D91A-A23C94F3A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19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09E7F-2AF5-1548-AED2-6BDFB628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7B224-631E-E78C-E74B-F421FC99A7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18F57-8B5C-6454-F6AA-9A14B063A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303E6-9630-CCF0-3C43-8E2D0962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F2C13-63C6-980A-B5F1-8A402D667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9128F2-383C-819C-4DBA-9EE96866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7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6A93-81CB-494D-E736-A63A1A857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2B11F-565A-58AC-0C2D-78CC139B9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47916-CA85-A382-CD41-CC445EC50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2802B1-DCB4-4B3E-E36B-3EA44656B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2F26E-EA71-5FB0-1970-ED0E41CCB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7812C8-F731-DF22-566C-B8B32524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4B916-DD95-56B8-26A2-B24138B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7423A-9CD9-0A73-684C-D3AD9E4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8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B084E-09E9-EB83-2882-DCD034EE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D4DE5-1DBA-3889-594E-E57AE594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5E2C3-4F1A-0C77-AE1E-5E0B1E3E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B77C1E-968C-2508-06B4-EA12213F1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5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A1649-F1E9-274C-204C-21EE6140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C01FC6-3DA1-DFD7-471B-D2D59352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B883D-D885-3DF6-FF2A-8BF5A9DF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9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1E083-AA37-6BB8-2CB1-C014E9785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83D3A-830F-69B5-29ED-CDE826B7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1248E8-7269-CCE7-083F-3914B89C1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9C2AB-A391-2453-E390-208189CD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48364C-9E80-5F2A-34EB-FB0DA87A8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97A5D-2DD1-4780-AB24-8B3437806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08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C189F-FB3E-FCA4-B7E1-7A9F730F0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ABE9D1-D49C-0B6E-1D40-407B00BC02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3B934-5601-18E0-AF49-B013A4DA4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11E810-E47E-4E31-6741-8ECB59F7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4FA1D-DF82-D30F-CA5A-7FB6986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2E65A-3571-A95C-A707-E5D409B8E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3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D7010C-57F8-9F79-3565-E1848B82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6793F-1360-8506-510F-69DB2CA1C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CC9CE-D69C-3B21-5F5C-EBBF0D3138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F222CB-ADC2-4719-8C87-276C0A46D18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45E79-8B08-2260-5E36-6A9A31E6A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A4350-937F-B9E0-1CA4-730BBE67E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137DF5-1B86-454B-A98A-B83559DC4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37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for a company&#10;&#10;AI-generated content may be incorrect.">
            <a:extLst>
              <a:ext uri="{FF2B5EF4-FFF2-40B4-BE49-F238E27FC236}">
                <a16:creationId xmlns:a16="http://schemas.microsoft.com/office/drawing/2014/main" id="{FD47D333-0E18-43CC-A9C3-95130C967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751" y="1447128"/>
            <a:ext cx="7230484" cy="1409897"/>
          </a:xfrm>
          <a:prstGeom prst="rect">
            <a:avLst/>
          </a:prstGeom>
        </p:spPr>
      </p:pic>
      <p:pic>
        <p:nvPicPr>
          <p:cNvPr id="14" name="Picture 13" descr="A logo for a company&#10;&#10;AI-generated content may be incorrect.">
            <a:extLst>
              <a:ext uri="{FF2B5EF4-FFF2-40B4-BE49-F238E27FC236}">
                <a16:creationId xmlns:a16="http://schemas.microsoft.com/office/drawing/2014/main" id="{0987FEF4-A3EB-4F9C-2A18-A213E35A427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751" y="4000975"/>
            <a:ext cx="723048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14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1</cp:revision>
  <dcterms:created xsi:type="dcterms:W3CDTF">2025-05-09T17:56:28Z</dcterms:created>
  <dcterms:modified xsi:type="dcterms:W3CDTF">2025-05-09T18:05:29Z</dcterms:modified>
</cp:coreProperties>
</file>