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ti Lundia" userId="f074e88eccd270ed" providerId="LiveId" clId="{3C00C710-5E8F-4A30-8267-4CBB0AADEFB8}"/>
    <pc:docChg chg="modSld">
      <pc:chgData name="Aditi Lundia" userId="f074e88eccd270ed" providerId="LiveId" clId="{3C00C710-5E8F-4A30-8267-4CBB0AADEFB8}" dt="2024-10-25T19:34:24.917" v="10" actId="20577"/>
      <pc:docMkLst>
        <pc:docMk/>
      </pc:docMkLst>
      <pc:sldChg chg="modSp mod">
        <pc:chgData name="Aditi Lundia" userId="f074e88eccd270ed" providerId="LiveId" clId="{3C00C710-5E8F-4A30-8267-4CBB0AADEFB8}" dt="2024-10-25T19:34:24.917" v="10" actId="20577"/>
        <pc:sldMkLst>
          <pc:docMk/>
          <pc:sldMk cId="4099755133" sldId="256"/>
        </pc:sldMkLst>
        <pc:spChg chg="mod">
          <ac:chgData name="Aditi Lundia" userId="f074e88eccd270ed" providerId="LiveId" clId="{3C00C710-5E8F-4A30-8267-4CBB0AADEFB8}" dt="2024-10-25T19:34:24.917" v="10" actId="20577"/>
          <ac:spMkLst>
            <pc:docMk/>
            <pc:sldMk cId="4099755133" sldId="256"/>
            <ac:spMk id="3" creationId="{F61F9D1D-6BE2-6113-5363-11C835DDBE1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F3B42-3CF6-2A12-3CE1-B483BDB8A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49FAAF-6011-F870-C388-0FAC9771F3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E0871-4FF5-ECC1-5C63-3BB1E750A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BCECB-0191-2E43-98DC-BA66A5F51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D173A-E26C-130F-70E9-86490E6CD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43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B43CD-D978-9B6F-C574-E7F610125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EF4D01-8980-595D-88A1-00D8EC5A9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FDAD0-F502-402F-7F76-2DE7079D8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52598-8FC7-B13E-8F0D-149A94A3C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7397C0-852E-D045-59FD-F54369E36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5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92A21B-9CCE-821B-C911-0437EF4422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CA7C7-03D3-5E56-69BE-28D039E884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DB8D1-6773-CFA8-ECA4-3A74D63EA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25B1E-95F7-49BA-0A72-8DF5F49F3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E3315-AC06-AFA6-6781-6AC6425ED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4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8A3B9-17FA-ABEE-DD2D-534A0BE6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B35F7-32E1-1998-FAB6-A53888F48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6340B-25D0-B502-0BB2-459EB7D5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B0150-41B7-C01B-0E53-8C7711895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38987-8D83-2717-5E32-52090FE39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9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9A714-2015-A870-074C-CCB9712F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1C5AC1-7C8D-9EB2-E4C2-9BAB438B9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B01B5-5F94-7F80-8640-85E56627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26A284-76EE-55DE-FEBB-EA0292F19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435BE0-61CD-0205-4BF2-F794D70E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688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1B773-ED5E-51F2-7E3C-8A6474AD5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C6A68-B08F-F781-25DA-DD37854DB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A9E795-3AB2-DDB8-B6D6-004B335676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91D005-83E5-0199-FF98-08A8A66EA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48463C-8143-8106-17B5-D690641BD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4B3068-1107-1D2F-7A97-832759AC7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6E817-4270-485C-D96E-761AE072B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DEEA0-0653-79D9-956E-3031EA5F6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CA10E-8055-F006-A6A5-54A591690E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925F95-1193-027B-CC78-1127882F02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18B9DD-66DE-539D-3D8C-811142E518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8DF429-ECDA-1DDC-311D-36F6246B3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BB1F61-A71D-8A90-E7AB-505F1ECEB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288F4F-FF00-56FC-E218-1E8A37A3A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7B813-6C94-8DF0-06AC-81BB6B40D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0151AD-D4EA-4DB7-FB85-A98CFCD82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F73377-FEB3-CCD5-EF5A-F9AB425D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0FB07-A4F4-F17D-3EB4-44B22465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7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B7A126-8FAE-5A55-BF15-A649D372C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07C4A0-1458-11F5-CB81-AED44EE56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8D47D-8EB5-4BB4-0D41-D67731AA0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69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0482B-BCDC-B2A0-DD04-C14641CDB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010BF-6DA1-04ED-4008-DA6E3618E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454F61-8DEA-536A-43B4-3124FD164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51FC5-5C37-A5D2-3BC2-BE617A20C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42459-69F0-8216-B379-BAFF942D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60B626-CE77-1C40-FC9F-41370B3AB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83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D1C5A-9092-FC4D-894D-63B648C52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D91855-7B06-46BF-2C4E-E04EB0FCD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6FC8E-8EF7-2A4E-4D4D-26892F6A9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A96DA-6268-9317-0FDE-1C05515CF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98DD2E-BF6E-64E2-37B1-6148811F8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F1AAD-0E1B-15B8-60CB-DE005B005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D8A64-DABA-6767-1141-CFA05982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59BB49-8986-EB9A-7328-11EB49B23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96FBB-F057-AA52-12E5-63EAA6905B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2D8DBA8-AE31-4BBD-AC11-E38EF1871BAC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73015-AA6A-86C8-4324-F1412DC7A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86786-6EBB-7912-3485-709209C40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A06273-2AC4-43AB-846A-233F12C9EE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95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2704-3EC6-2F6B-AE09-C1B417D5D1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42027"/>
            <a:ext cx="9144000" cy="1021069"/>
          </a:xfrm>
        </p:spPr>
        <p:txBody>
          <a:bodyPr/>
          <a:lstStyle/>
          <a:p>
            <a:r>
              <a:rPr lang="en-IN" dirty="0"/>
              <a:t>Superscripts in PowerPoint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1F9D1D-6BE2-6113-5363-11C835DDBE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63173"/>
            <a:ext cx="9144000" cy="2493961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When creating presentations in PowerPoint, adding superscripts and subscripts can help bring out important details, especially in scientific, mathematical, or chemical notations. Here’s how I do it when I want to make text stand out or clarify information for my audience.</a:t>
            </a:r>
          </a:p>
          <a:p>
            <a:pPr algn="l"/>
            <a:endParaRPr lang="en-US" dirty="0"/>
          </a:p>
          <a:p>
            <a:pPr algn="l"/>
            <a:r>
              <a:rPr lang="en-US"/>
              <a:t>Example: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099755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Superscripts in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Aditi Ladha</dc:creator>
  <cp:lastModifiedBy>Aditi Lundia</cp:lastModifiedBy>
  <cp:revision>1</cp:revision>
  <dcterms:created xsi:type="dcterms:W3CDTF">2024-10-25T19:21:31Z</dcterms:created>
  <dcterms:modified xsi:type="dcterms:W3CDTF">2024-10-25T19:34:34Z</dcterms:modified>
</cp:coreProperties>
</file>