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6441B77-39DB-4B70-B237-0596A57CACA9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0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45C6D-EAF5-4F18-AA3E-57C4F363FE8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BF648-3FEA-451F-8D24-6DE604AB547D}">
      <dgm:prSet phldrT="[Text]"/>
      <dgm:spPr/>
      <dgm:t>
        <a:bodyPr/>
        <a:lstStyle/>
        <a:p>
          <a:pPr algn="ctr"/>
          <a:r>
            <a:rPr lang="en-US" b="0" i="0" dirty="0"/>
            <a:t>August 2024 Report</a:t>
          </a:r>
          <a:endParaRPr lang="en-US" dirty="0"/>
        </a:p>
      </dgm:t>
    </dgm:pt>
    <dgm:pt modelId="{91557177-E74E-4F1B-87DA-D4294001DC58}" type="parTrans" cxnId="{4A0877DC-46D9-4DC1-B9E1-59CC9348E45A}">
      <dgm:prSet/>
      <dgm:spPr/>
      <dgm:t>
        <a:bodyPr/>
        <a:lstStyle/>
        <a:p>
          <a:pPr algn="ctr"/>
          <a:endParaRPr lang="en-US"/>
        </a:p>
      </dgm:t>
    </dgm:pt>
    <dgm:pt modelId="{44F73CBB-9338-4A7F-B3DA-D18554A2F183}" type="sibTrans" cxnId="{4A0877DC-46D9-4DC1-B9E1-59CC9348E45A}">
      <dgm:prSet/>
      <dgm:spPr/>
      <dgm:t>
        <a:bodyPr/>
        <a:lstStyle/>
        <a:p>
          <a:pPr algn="ctr"/>
          <a:endParaRPr lang="en-US"/>
        </a:p>
      </dgm:t>
    </dgm:pt>
    <dgm:pt modelId="{10B75D8B-DC3F-4B5A-8C04-4E3447227E2B}">
      <dgm:prSet phldrT="[Text]" custT="1"/>
      <dgm:spPr/>
      <dgm:t>
        <a:bodyPr/>
        <a:lstStyle/>
        <a:p>
          <a:pPr algn="ctr">
            <a:buNone/>
          </a:pPr>
          <a:r>
            <a:rPr lang="en-US" sz="3600" dirty="0"/>
            <a:t>$</a:t>
          </a:r>
          <a:r>
            <a:rPr lang="en-US" sz="3600" b="0" i="0" dirty="0"/>
            <a:t>590.4 B</a:t>
          </a:r>
          <a:endParaRPr lang="en-US" sz="3600" dirty="0"/>
        </a:p>
      </dgm:t>
    </dgm:pt>
    <dgm:pt modelId="{4099D7B7-578A-4734-A1EA-FCAA50FABA79}" type="parTrans" cxnId="{67B7F4E8-C444-4789-A86D-2856FB086F0F}">
      <dgm:prSet/>
      <dgm:spPr/>
      <dgm:t>
        <a:bodyPr/>
        <a:lstStyle/>
        <a:p>
          <a:pPr algn="ctr"/>
          <a:endParaRPr lang="en-US"/>
        </a:p>
      </dgm:t>
    </dgm:pt>
    <dgm:pt modelId="{3E4879AB-47A9-4BF9-92ED-D863A895F0F5}" type="sibTrans" cxnId="{67B7F4E8-C444-4789-A86D-2856FB086F0F}">
      <dgm:prSet/>
      <dgm:spPr/>
      <dgm:t>
        <a:bodyPr/>
        <a:lstStyle/>
        <a:p>
          <a:pPr algn="ctr"/>
          <a:endParaRPr lang="en-US"/>
        </a:p>
      </dgm:t>
    </dgm:pt>
    <dgm:pt modelId="{8DB927BE-6404-4568-BD68-C8F3D0F4C5CA}" type="pres">
      <dgm:prSet presAssocID="{37245C6D-EAF5-4F18-AA3E-57C4F363FE88}" presName="Name0" presStyleCnt="0">
        <dgm:presLayoutVars>
          <dgm:dir/>
          <dgm:animLvl val="lvl"/>
          <dgm:resizeHandles val="exact"/>
        </dgm:presLayoutVars>
      </dgm:prSet>
      <dgm:spPr/>
    </dgm:pt>
    <dgm:pt modelId="{14F8E1CD-AF53-4525-AA27-F0275E30E40D}" type="pres">
      <dgm:prSet presAssocID="{75ABF648-3FEA-451F-8D24-6DE604AB547D}" presName="composite" presStyleCnt="0"/>
      <dgm:spPr/>
    </dgm:pt>
    <dgm:pt modelId="{2941BB6E-1A3F-4D9E-9C01-898CCCB11FB3}" type="pres">
      <dgm:prSet presAssocID="{75ABF648-3FEA-451F-8D24-6DE604AB547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DB8DC01-7E53-4988-ABE2-3DB15A0329DD}" type="pres">
      <dgm:prSet presAssocID="{75ABF648-3FEA-451F-8D24-6DE604AB547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30AB249-27C4-4043-BFC1-8CF2E83ED152}" type="presOf" srcId="{10B75D8B-DC3F-4B5A-8C04-4E3447227E2B}" destId="{CDB8DC01-7E53-4988-ABE2-3DB15A0329DD}" srcOrd="0" destOrd="0" presId="urn:microsoft.com/office/officeart/2005/8/layout/hList1"/>
    <dgm:cxn modelId="{BC000470-B904-4739-B169-0BA3F77D7B17}" type="presOf" srcId="{75ABF648-3FEA-451F-8D24-6DE604AB547D}" destId="{2941BB6E-1A3F-4D9E-9C01-898CCCB11FB3}" srcOrd="0" destOrd="0" presId="urn:microsoft.com/office/officeart/2005/8/layout/hList1"/>
    <dgm:cxn modelId="{4A0877DC-46D9-4DC1-B9E1-59CC9348E45A}" srcId="{37245C6D-EAF5-4F18-AA3E-57C4F363FE88}" destId="{75ABF648-3FEA-451F-8D24-6DE604AB547D}" srcOrd="0" destOrd="0" parTransId="{91557177-E74E-4F1B-87DA-D4294001DC58}" sibTransId="{44F73CBB-9338-4A7F-B3DA-D18554A2F183}"/>
    <dgm:cxn modelId="{3EA0CAE7-6759-43B8-A449-5AEDA60B6366}" type="presOf" srcId="{37245C6D-EAF5-4F18-AA3E-57C4F363FE88}" destId="{8DB927BE-6404-4568-BD68-C8F3D0F4C5CA}" srcOrd="0" destOrd="0" presId="urn:microsoft.com/office/officeart/2005/8/layout/hList1"/>
    <dgm:cxn modelId="{67B7F4E8-C444-4789-A86D-2856FB086F0F}" srcId="{75ABF648-3FEA-451F-8D24-6DE604AB547D}" destId="{10B75D8B-DC3F-4B5A-8C04-4E3447227E2B}" srcOrd="0" destOrd="0" parTransId="{4099D7B7-578A-4734-A1EA-FCAA50FABA79}" sibTransId="{3E4879AB-47A9-4BF9-92ED-D863A895F0F5}"/>
    <dgm:cxn modelId="{A9B58B49-944C-4F87-A684-AA14E9E9E518}" type="presParOf" srcId="{8DB927BE-6404-4568-BD68-C8F3D0F4C5CA}" destId="{14F8E1CD-AF53-4525-AA27-F0275E30E40D}" srcOrd="0" destOrd="0" presId="urn:microsoft.com/office/officeart/2005/8/layout/hList1"/>
    <dgm:cxn modelId="{39C86AA4-CA0B-4D9E-9CFC-10E8A3354B79}" type="presParOf" srcId="{14F8E1CD-AF53-4525-AA27-F0275E30E40D}" destId="{2941BB6E-1A3F-4D9E-9C01-898CCCB11FB3}" srcOrd="0" destOrd="0" presId="urn:microsoft.com/office/officeart/2005/8/layout/hList1"/>
    <dgm:cxn modelId="{D1797E7B-A22F-46B7-8461-96D0E30FFCF0}" type="presParOf" srcId="{14F8E1CD-AF53-4525-AA27-F0275E30E40D}" destId="{CDB8DC01-7E53-4988-ABE2-3DB15A0329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245C6D-EAF5-4F18-AA3E-57C4F363FE8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ABF648-3FEA-451F-8D24-6DE604AB547D}">
      <dgm:prSet phldrT="[Text]"/>
      <dgm:spPr/>
      <dgm:t>
        <a:bodyPr/>
        <a:lstStyle/>
        <a:p>
          <a:pPr algn="ctr"/>
          <a:r>
            <a:rPr lang="en-US" b="0" i="0" dirty="0"/>
            <a:t>August 2024 Report</a:t>
          </a:r>
          <a:endParaRPr lang="en-US" dirty="0"/>
        </a:p>
      </dgm:t>
    </dgm:pt>
    <dgm:pt modelId="{91557177-E74E-4F1B-87DA-D4294001DC58}" type="parTrans" cxnId="{4A0877DC-46D9-4DC1-B9E1-59CC9348E45A}">
      <dgm:prSet/>
      <dgm:spPr/>
      <dgm:t>
        <a:bodyPr/>
        <a:lstStyle/>
        <a:p>
          <a:pPr algn="ctr"/>
          <a:endParaRPr lang="en-US"/>
        </a:p>
      </dgm:t>
    </dgm:pt>
    <dgm:pt modelId="{44F73CBB-9338-4A7F-B3DA-D18554A2F183}" type="sibTrans" cxnId="{4A0877DC-46D9-4DC1-B9E1-59CC9348E45A}">
      <dgm:prSet/>
      <dgm:spPr/>
      <dgm:t>
        <a:bodyPr/>
        <a:lstStyle/>
        <a:p>
          <a:pPr algn="ctr"/>
          <a:endParaRPr lang="en-US"/>
        </a:p>
      </dgm:t>
    </dgm:pt>
    <dgm:pt modelId="{10B75D8B-DC3F-4B5A-8C04-4E3447227E2B}">
      <dgm:prSet phldrT="[Text]" custT="1"/>
      <dgm:spPr/>
      <dgm:t>
        <a:bodyPr/>
        <a:lstStyle/>
        <a:p>
          <a:pPr algn="ctr">
            <a:buNone/>
          </a:pPr>
          <a:r>
            <a:rPr lang="en-US" sz="3600" b="0" i="0" dirty="0"/>
            <a:t>$94.3 B</a:t>
          </a:r>
          <a:endParaRPr lang="en-US" sz="3600" dirty="0"/>
        </a:p>
      </dgm:t>
    </dgm:pt>
    <dgm:pt modelId="{4099D7B7-578A-4734-A1EA-FCAA50FABA79}" type="parTrans" cxnId="{67B7F4E8-C444-4789-A86D-2856FB086F0F}">
      <dgm:prSet/>
      <dgm:spPr/>
      <dgm:t>
        <a:bodyPr/>
        <a:lstStyle/>
        <a:p>
          <a:pPr algn="ctr"/>
          <a:endParaRPr lang="en-US"/>
        </a:p>
      </dgm:t>
    </dgm:pt>
    <dgm:pt modelId="{3E4879AB-47A9-4BF9-92ED-D863A895F0F5}" type="sibTrans" cxnId="{67B7F4E8-C444-4789-A86D-2856FB086F0F}">
      <dgm:prSet/>
      <dgm:spPr/>
      <dgm:t>
        <a:bodyPr/>
        <a:lstStyle/>
        <a:p>
          <a:pPr algn="ctr"/>
          <a:endParaRPr lang="en-US"/>
        </a:p>
      </dgm:t>
    </dgm:pt>
    <dgm:pt modelId="{8DB927BE-6404-4568-BD68-C8F3D0F4C5CA}" type="pres">
      <dgm:prSet presAssocID="{37245C6D-EAF5-4F18-AA3E-57C4F363FE88}" presName="Name0" presStyleCnt="0">
        <dgm:presLayoutVars>
          <dgm:dir/>
          <dgm:animLvl val="lvl"/>
          <dgm:resizeHandles val="exact"/>
        </dgm:presLayoutVars>
      </dgm:prSet>
      <dgm:spPr/>
    </dgm:pt>
    <dgm:pt modelId="{14F8E1CD-AF53-4525-AA27-F0275E30E40D}" type="pres">
      <dgm:prSet presAssocID="{75ABF648-3FEA-451F-8D24-6DE604AB547D}" presName="composite" presStyleCnt="0"/>
      <dgm:spPr/>
    </dgm:pt>
    <dgm:pt modelId="{2941BB6E-1A3F-4D9E-9C01-898CCCB11FB3}" type="pres">
      <dgm:prSet presAssocID="{75ABF648-3FEA-451F-8D24-6DE604AB547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CDB8DC01-7E53-4988-ABE2-3DB15A0329DD}" type="pres">
      <dgm:prSet presAssocID="{75ABF648-3FEA-451F-8D24-6DE604AB547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A30AB249-27C4-4043-BFC1-8CF2E83ED152}" type="presOf" srcId="{10B75D8B-DC3F-4B5A-8C04-4E3447227E2B}" destId="{CDB8DC01-7E53-4988-ABE2-3DB15A0329DD}" srcOrd="0" destOrd="0" presId="urn:microsoft.com/office/officeart/2005/8/layout/hList1"/>
    <dgm:cxn modelId="{BC000470-B904-4739-B169-0BA3F77D7B17}" type="presOf" srcId="{75ABF648-3FEA-451F-8D24-6DE604AB547D}" destId="{2941BB6E-1A3F-4D9E-9C01-898CCCB11FB3}" srcOrd="0" destOrd="0" presId="urn:microsoft.com/office/officeart/2005/8/layout/hList1"/>
    <dgm:cxn modelId="{4A0877DC-46D9-4DC1-B9E1-59CC9348E45A}" srcId="{37245C6D-EAF5-4F18-AA3E-57C4F363FE88}" destId="{75ABF648-3FEA-451F-8D24-6DE604AB547D}" srcOrd="0" destOrd="0" parTransId="{91557177-E74E-4F1B-87DA-D4294001DC58}" sibTransId="{44F73CBB-9338-4A7F-B3DA-D18554A2F183}"/>
    <dgm:cxn modelId="{3EA0CAE7-6759-43B8-A449-5AEDA60B6366}" type="presOf" srcId="{37245C6D-EAF5-4F18-AA3E-57C4F363FE88}" destId="{8DB927BE-6404-4568-BD68-C8F3D0F4C5CA}" srcOrd="0" destOrd="0" presId="urn:microsoft.com/office/officeart/2005/8/layout/hList1"/>
    <dgm:cxn modelId="{67B7F4E8-C444-4789-A86D-2856FB086F0F}" srcId="{75ABF648-3FEA-451F-8D24-6DE604AB547D}" destId="{10B75D8B-DC3F-4B5A-8C04-4E3447227E2B}" srcOrd="0" destOrd="0" parTransId="{4099D7B7-578A-4734-A1EA-FCAA50FABA79}" sibTransId="{3E4879AB-47A9-4BF9-92ED-D863A895F0F5}"/>
    <dgm:cxn modelId="{A9B58B49-944C-4F87-A684-AA14E9E9E518}" type="presParOf" srcId="{8DB927BE-6404-4568-BD68-C8F3D0F4C5CA}" destId="{14F8E1CD-AF53-4525-AA27-F0275E30E40D}" srcOrd="0" destOrd="0" presId="urn:microsoft.com/office/officeart/2005/8/layout/hList1"/>
    <dgm:cxn modelId="{39C86AA4-CA0B-4D9E-9CFC-10E8A3354B79}" type="presParOf" srcId="{14F8E1CD-AF53-4525-AA27-F0275E30E40D}" destId="{2941BB6E-1A3F-4D9E-9C01-898CCCB11FB3}" srcOrd="0" destOrd="0" presId="urn:microsoft.com/office/officeart/2005/8/layout/hList1"/>
    <dgm:cxn modelId="{D1797E7B-A22F-46B7-8461-96D0E30FFCF0}" type="presParOf" srcId="{14F8E1CD-AF53-4525-AA27-F0275E30E40D}" destId="{CDB8DC01-7E53-4988-ABE2-3DB15A0329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1BB6E-1A3F-4D9E-9C01-898CCCB11FB3}">
      <dsp:nvSpPr>
        <dsp:cNvPr id="0" name=""/>
        <dsp:cNvSpPr/>
      </dsp:nvSpPr>
      <dsp:spPr>
        <a:xfrm>
          <a:off x="0" y="841770"/>
          <a:ext cx="2322993" cy="90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August 2024 Report</a:t>
          </a:r>
          <a:endParaRPr lang="en-US" sz="2500" kern="1200" dirty="0"/>
        </a:p>
      </dsp:txBody>
      <dsp:txXfrm>
        <a:off x="0" y="841770"/>
        <a:ext cx="2322993" cy="903047"/>
      </dsp:txXfrm>
    </dsp:sp>
    <dsp:sp modelId="{CDB8DC01-7E53-4988-ABE2-3DB15A0329DD}">
      <dsp:nvSpPr>
        <dsp:cNvPr id="0" name=""/>
        <dsp:cNvSpPr/>
      </dsp:nvSpPr>
      <dsp:spPr>
        <a:xfrm>
          <a:off x="0" y="1744817"/>
          <a:ext cx="2322993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600" kern="1200" dirty="0"/>
            <a:t>$</a:t>
          </a:r>
          <a:r>
            <a:rPr lang="en-US" sz="3600" b="0" i="0" kern="1200" dirty="0"/>
            <a:t>590.4 B</a:t>
          </a:r>
          <a:endParaRPr lang="en-US" sz="3600" kern="1200" dirty="0"/>
        </a:p>
      </dsp:txBody>
      <dsp:txXfrm>
        <a:off x="0" y="1744817"/>
        <a:ext cx="2322993" cy="109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1BB6E-1A3F-4D9E-9C01-898CCCB11FB3}">
      <dsp:nvSpPr>
        <dsp:cNvPr id="0" name=""/>
        <dsp:cNvSpPr/>
      </dsp:nvSpPr>
      <dsp:spPr>
        <a:xfrm>
          <a:off x="0" y="841770"/>
          <a:ext cx="2322993" cy="9030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August 2024 Report</a:t>
          </a:r>
          <a:endParaRPr lang="en-US" sz="2500" kern="1200" dirty="0"/>
        </a:p>
      </dsp:txBody>
      <dsp:txXfrm>
        <a:off x="0" y="841770"/>
        <a:ext cx="2322993" cy="903047"/>
      </dsp:txXfrm>
    </dsp:sp>
    <dsp:sp modelId="{CDB8DC01-7E53-4988-ABE2-3DB15A0329DD}">
      <dsp:nvSpPr>
        <dsp:cNvPr id="0" name=""/>
        <dsp:cNvSpPr/>
      </dsp:nvSpPr>
      <dsp:spPr>
        <a:xfrm>
          <a:off x="0" y="1744817"/>
          <a:ext cx="2322993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3600" b="0" i="0" kern="1200" dirty="0"/>
            <a:t>$94.3 B</a:t>
          </a:r>
          <a:endParaRPr lang="en-US" sz="3600" kern="1200" dirty="0"/>
        </a:p>
      </dsp:txBody>
      <dsp:txXfrm>
        <a:off x="0" y="1744817"/>
        <a:ext cx="2322993" cy="109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52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6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2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4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0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2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1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035DE1-BA6C-4E7F-B4EE-7060051082F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22259F-405B-4A90-88E8-75051F289A0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43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D76CC9-BA71-F43E-BFC6-6D28778DE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U.S. Economic Indicators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3A3787-90E7-8D4F-682D-7557D0D8F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2142491"/>
            <a:ext cx="4937760" cy="736282"/>
          </a:xfrm>
        </p:spPr>
        <p:txBody>
          <a:bodyPr>
            <a:norm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3D3D3D"/>
                </a:solidFill>
                <a:effectLst/>
                <a:latin typeface="Roboto" panose="02000000000000000000" pitchFamily="2" charset="0"/>
              </a:rPr>
              <a:t>Manufacturers’ Goods</a:t>
            </a:r>
            <a:endParaRPr lang="en-US" sz="2800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F8A6C5C1-3DDA-B49C-9348-76865E8F7A8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0589113"/>
              </p:ext>
            </p:extLst>
          </p:nvPr>
        </p:nvGraphicFramePr>
        <p:xfrm>
          <a:off x="2376598" y="2664564"/>
          <a:ext cx="2322993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EF449B-2C34-C611-3296-E62ED12CC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2142491"/>
            <a:ext cx="4937760" cy="736282"/>
          </a:xfrm>
        </p:spPr>
        <p:txBody>
          <a:bodyPr>
            <a:norm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3D3D3D"/>
                </a:solidFill>
                <a:effectLst/>
                <a:latin typeface="Roboto" panose="02000000000000000000" pitchFamily="2" charset="0"/>
              </a:rPr>
              <a:t>Construction Spending</a:t>
            </a:r>
            <a:endParaRPr lang="en-US" sz="2800" dirty="0"/>
          </a:p>
        </p:txBody>
      </p:sp>
      <p:graphicFrame>
        <p:nvGraphicFramePr>
          <p:cNvPr id="14" name="Content Placeholder 11">
            <a:extLst>
              <a:ext uri="{FF2B5EF4-FFF2-40B4-BE49-F238E27FC236}">
                <a16:creationId xmlns:a16="http://schemas.microsoft.com/office/drawing/2014/main" id="{4872DE19-DD66-66DA-F0B9-93FA0176BE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294311"/>
              </p:ext>
            </p:extLst>
          </p:nvPr>
        </p:nvGraphicFramePr>
        <p:xfrm>
          <a:off x="7602297" y="2510632"/>
          <a:ext cx="2322993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375CA8B-96D8-1431-2A52-6E90861104D3}"/>
              </a:ext>
            </a:extLst>
          </p:cNvPr>
          <p:cNvSpPr txBox="1"/>
          <p:nvPr/>
        </p:nvSpPr>
        <p:spPr>
          <a:xfrm>
            <a:off x="157655" y="6446136"/>
            <a:ext cx="398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https://www.census.gov/en.html</a:t>
            </a:r>
          </a:p>
        </p:txBody>
      </p:sp>
    </p:spTree>
    <p:extLst>
      <p:ext uri="{BB962C8B-B14F-4D97-AF65-F5344CB8AC3E}">
        <p14:creationId xmlns:p14="http://schemas.microsoft.com/office/powerpoint/2010/main" val="32971448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61</TotalTime>
  <Words>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Roboto</vt:lpstr>
      <vt:lpstr>Retrospect</vt:lpstr>
      <vt:lpstr>U.S. Economic Indicators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Ladha</cp:lastModifiedBy>
  <cp:revision>4</cp:revision>
  <dcterms:created xsi:type="dcterms:W3CDTF">2024-10-03T13:30:27Z</dcterms:created>
  <dcterms:modified xsi:type="dcterms:W3CDTF">2024-10-03T14:31:31Z</dcterms:modified>
</cp:coreProperties>
</file>