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24" r:id="rId5"/>
    <p:sldId id="302" r:id="rId6"/>
    <p:sldId id="315" r:id="rId7"/>
    <p:sldId id="325" r:id="rId8"/>
    <p:sldId id="294" r:id="rId9"/>
    <p:sldId id="295" r:id="rId10"/>
    <p:sldId id="326" r:id="rId11"/>
    <p:sldId id="304" r:id="rId12"/>
    <p:sldId id="314" r:id="rId13"/>
    <p:sldId id="310" r:id="rId14"/>
    <p:sldId id="311" r:id="rId15"/>
    <p:sldId id="312" r:id="rId16"/>
    <p:sldId id="3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orient="horz" pos="3912" userDrawn="1">
          <p15:clr>
            <a:srgbClr val="A4A3A4"/>
          </p15:clr>
        </p15:guide>
        <p15:guide id="4" pos="7272" userDrawn="1">
          <p15:clr>
            <a:srgbClr val="A4A3A4"/>
          </p15:clr>
        </p15:guide>
        <p15:guide id="5" orient="horz" pos="16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386" autoAdjust="0"/>
  </p:normalViewPr>
  <p:slideViewPr>
    <p:cSldViewPr snapToGrid="0">
      <p:cViewPr varScale="1">
        <p:scale>
          <a:sx n="64" d="100"/>
          <a:sy n="64" d="100"/>
        </p:scale>
        <p:origin x="1426" y="53"/>
      </p:cViewPr>
      <p:guideLst>
        <p:guide orient="horz" pos="1968"/>
        <p:guide pos="408"/>
        <p:guide orient="horz" pos="3912"/>
        <p:guide pos="7272"/>
        <p:guide orient="horz" pos="1656"/>
      </p:guideLst>
    </p:cSldViewPr>
  </p:slideViewPr>
  <p:outlineViewPr>
    <p:cViewPr>
      <p:scale>
        <a:sx n="33" d="100"/>
        <a:sy n="33" d="100"/>
      </p:scale>
      <p:origin x="0" y="-48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965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10785001247227E-2"/>
          <c:y val="3.2857685703153942E-2"/>
          <c:w val="0.95377749658170763"/>
          <c:h val="0.71267740585572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1-4D15-B41F-EE0A176B77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21-4D15-B41F-EE0A176B77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21-4D15-B41F-EE0A176B77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11705064"/>
        <c:axId val="1111706704"/>
      </c:barChart>
      <c:catAx>
        <c:axId val="1111705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1706704"/>
        <c:crosses val="autoZero"/>
        <c:auto val="1"/>
        <c:lblAlgn val="ctr"/>
        <c:lblOffset val="100"/>
        <c:noMultiLvlLbl val="0"/>
      </c:catAx>
      <c:valAx>
        <c:axId val="1111706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1170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911946571532115"/>
          <c:y val="0.90002543160365811"/>
          <c:w val="0.2176105915630839"/>
          <c:h val="5.24241309308262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10/16/2024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Welcome the audience warmly.</a:t>
            </a:r>
          </a:p>
          <a:p>
            <a:r>
              <a:rPr lang="en-US" b="0" dirty="0"/>
              <a:t>Introduce the topic of Annual review.</a:t>
            </a:r>
          </a:p>
          <a:p>
            <a:r>
              <a:rPr lang="en-US" i="0" dirty="0"/>
              <a:t>Pause here for effect to build anticipation for the content.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42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91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Welcome everyone!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Start with a positive note: “Profits are up, and losses are down!”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Pause for emphasis</a:t>
            </a:r>
            <a:r>
              <a:rPr lang="en-US" dirty="0"/>
              <a:t> and let the good news sink 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Express pride in the team’s progress: “We are very proud of the progress our team has made.”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Highlight teamwork and collaboration as key factors in this success.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Transition into the agenda: “Today, we’ll review our wins and losses from last year.”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Mention the importance of learning from both successes and challenges.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Briefly outline what to expect: “We’ll also give you an overview of what you can expect for next year.”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Encourage the audience to think about how they can contribute to future goals.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Invite engagement</a:t>
            </a:r>
            <a:r>
              <a:rPr lang="en-US" dirty="0"/>
              <a:t>: “I’m excited to share our journey with you!”</a:t>
            </a:r>
          </a:p>
          <a:p>
            <a:r>
              <a:rPr lang="en-US" dirty="0"/>
              <a:t>This will set a positive and inclusive tone for the rest of the presentation.</a:t>
            </a:r>
          </a:p>
          <a:p>
            <a:r>
              <a:rPr lang="en-US" dirty="0"/>
              <a:t>4o mini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378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5856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44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ED61BFD1-C421-442F-ACC0-868D35B02015}"/>
              </a:ext>
            </a:extLst>
          </p:cNvPr>
          <p:cNvSpPr/>
          <p:nvPr userDrawn="1"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9B16BC3-CBF9-4BF0-A37A-9F2BB89BED54}"/>
              </a:ext>
            </a:extLst>
          </p:cNvPr>
          <p:cNvSpPr/>
          <p:nvPr userDrawn="1"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80EA9ECE-F57C-4B25-AD19-4F78933A61EC}"/>
              </a:ext>
            </a:extLst>
          </p:cNvPr>
          <p:cNvSpPr/>
          <p:nvPr userDrawn="1"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DCBDF4EA-BFFB-460D-B9A8-45C097E920DA}"/>
              </a:ext>
            </a:extLst>
          </p:cNvPr>
          <p:cNvSpPr/>
          <p:nvPr userDrawn="1"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AB15A15E-528E-4041-8E63-65C0D0398F3A}"/>
              </a:ext>
            </a:extLst>
          </p:cNvPr>
          <p:cNvSpPr/>
          <p:nvPr userDrawn="1"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A620BD-CFAD-4100-8C9F-494D15A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846" y="2576760"/>
            <a:ext cx="3924935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848" y="1899514"/>
            <a:ext cx="3924934" cy="490538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0A61465-6ECA-46DC-97DD-7BCFDB69E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582" y="4459105"/>
            <a:ext cx="3222836" cy="116853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48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Click to edit Master title style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61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00" y="2057818"/>
            <a:ext cx="508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ACFBE9-8475-4CC0-8189-87BFC4059A86}"/>
              </a:ext>
            </a:extLst>
          </p:cNvPr>
          <p:cNvSpPr/>
          <p:nvPr userDrawn="1"/>
        </p:nvSpPr>
        <p:spPr>
          <a:xfrm>
            <a:off x="10385897" y="1443145"/>
            <a:ext cx="471170" cy="4711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F8C6FC8-D350-4A01-A7E0-5AEDAC96F358}"/>
              </a:ext>
            </a:extLst>
          </p:cNvPr>
          <p:cNvSpPr/>
          <p:nvPr userDrawn="1"/>
        </p:nvSpPr>
        <p:spPr>
          <a:xfrm>
            <a:off x="8910011" y="328773"/>
            <a:ext cx="317813" cy="317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8F1038A-897D-4C38-B499-73FC76C716FA}"/>
              </a:ext>
            </a:extLst>
          </p:cNvPr>
          <p:cNvSpPr/>
          <p:nvPr userDrawn="1"/>
        </p:nvSpPr>
        <p:spPr>
          <a:xfrm flipH="1">
            <a:off x="8634932" y="623939"/>
            <a:ext cx="170406" cy="1704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73522"/>
            <a:ext cx="506730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1600" y="2061363"/>
            <a:ext cx="508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4300" y="2677067"/>
            <a:ext cx="506730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57B52D4-8D50-4E16-B60E-688B084764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61647" y="0"/>
            <a:ext cx="2930353" cy="1559882"/>
          </a:xfrm>
          <a:custGeom>
            <a:avLst/>
            <a:gdLst>
              <a:gd name="connsiteX0" fmla="*/ 562125 w 2930353"/>
              <a:gd name="connsiteY0" fmla="*/ 435632 h 1559882"/>
              <a:gd name="connsiteX1" fmla="*/ 1124250 w 2930353"/>
              <a:gd name="connsiteY1" fmla="*/ 997757 h 1559882"/>
              <a:gd name="connsiteX2" fmla="*/ 562125 w 2930353"/>
              <a:gd name="connsiteY2" fmla="*/ 1559882 h 1559882"/>
              <a:gd name="connsiteX3" fmla="*/ 0 w 2930353"/>
              <a:gd name="connsiteY3" fmla="*/ 997757 h 1559882"/>
              <a:gd name="connsiteX4" fmla="*/ 562125 w 2930353"/>
              <a:gd name="connsiteY4" fmla="*/ 435632 h 1559882"/>
              <a:gd name="connsiteX5" fmla="*/ 1475035 w 2930353"/>
              <a:gd name="connsiteY5" fmla="*/ 0 h 1559882"/>
              <a:gd name="connsiteX6" fmla="*/ 2930353 w 2930353"/>
              <a:gd name="connsiteY6" fmla="*/ 0 h 1559882"/>
              <a:gd name="connsiteX7" fmla="*/ 2930353 w 2930353"/>
              <a:gd name="connsiteY7" fmla="*/ 1239091 h 1559882"/>
              <a:gd name="connsiteX8" fmla="*/ 2822571 w 2930353"/>
              <a:gd name="connsiteY8" fmla="*/ 1328020 h 1559882"/>
              <a:gd name="connsiteX9" fmla="*/ 2282653 w 2930353"/>
              <a:gd name="connsiteY9" fmla="*/ 1492942 h 1559882"/>
              <a:gd name="connsiteX10" fmla="*/ 1316979 w 2930353"/>
              <a:gd name="connsiteY10" fmla="*/ 527268 h 1559882"/>
              <a:gd name="connsiteX11" fmla="*/ 1392867 w 2930353"/>
              <a:gd name="connsiteY11" fmla="*/ 151384 h 15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0353" h="1559882">
                <a:moveTo>
                  <a:pt x="562125" y="435632"/>
                </a:moveTo>
                <a:cubicBezTo>
                  <a:pt x="872578" y="435632"/>
                  <a:pt x="1124250" y="687304"/>
                  <a:pt x="1124250" y="997757"/>
                </a:cubicBezTo>
                <a:cubicBezTo>
                  <a:pt x="1124250" y="1308210"/>
                  <a:pt x="872578" y="1559882"/>
                  <a:pt x="562125" y="1559882"/>
                </a:cubicBezTo>
                <a:cubicBezTo>
                  <a:pt x="251672" y="1559882"/>
                  <a:pt x="0" y="1308210"/>
                  <a:pt x="0" y="997757"/>
                </a:cubicBezTo>
                <a:cubicBezTo>
                  <a:pt x="0" y="687304"/>
                  <a:pt x="251672" y="435632"/>
                  <a:pt x="562125" y="435632"/>
                </a:cubicBezTo>
                <a:close/>
                <a:moveTo>
                  <a:pt x="1475035" y="0"/>
                </a:moveTo>
                <a:lnTo>
                  <a:pt x="2930353" y="0"/>
                </a:lnTo>
                <a:lnTo>
                  <a:pt x="2930353" y="1239091"/>
                </a:lnTo>
                <a:lnTo>
                  <a:pt x="2822571" y="1328020"/>
                </a:lnTo>
                <a:cubicBezTo>
                  <a:pt x="2668448" y="1432143"/>
                  <a:pt x="2482651" y="1492942"/>
                  <a:pt x="2282653" y="1492942"/>
                </a:cubicBezTo>
                <a:cubicBezTo>
                  <a:pt x="1749326" y="1492942"/>
                  <a:pt x="1316979" y="1060595"/>
                  <a:pt x="1316979" y="527268"/>
                </a:cubicBezTo>
                <a:cubicBezTo>
                  <a:pt x="1316979" y="393936"/>
                  <a:pt x="1344001" y="266916"/>
                  <a:pt x="1392867" y="15138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F03355-C197-48C4-A4DF-B4133848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01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2037656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64637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4180" y="2052478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56880" y="2668182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4FDB27CA-009D-4863-B119-0EC3683714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2290" y="2048933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FD03E3EF-D812-4B98-959B-6800BBE59D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4990" y="2664637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03FFB35-43AC-4A56-92D0-91038C098B3C}"/>
              </a:ext>
            </a:extLst>
          </p:cNvPr>
          <p:cNvSpPr/>
          <p:nvPr userDrawn="1"/>
        </p:nvSpPr>
        <p:spPr>
          <a:xfrm>
            <a:off x="10700126" y="788523"/>
            <a:ext cx="1155906" cy="99647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AF31DA0-707D-4A5D-BB7A-A5C90DB11A55}"/>
              </a:ext>
            </a:extLst>
          </p:cNvPr>
          <p:cNvSpPr/>
          <p:nvPr userDrawn="1"/>
        </p:nvSpPr>
        <p:spPr>
          <a:xfrm>
            <a:off x="11388427" y="1859136"/>
            <a:ext cx="315205" cy="27172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539F452B-F55F-4D85-834B-A7EAF742647C}"/>
              </a:ext>
            </a:extLst>
          </p:cNvPr>
          <p:cNvSpPr/>
          <p:nvPr userDrawn="1"/>
        </p:nvSpPr>
        <p:spPr>
          <a:xfrm>
            <a:off x="9014155" y="740289"/>
            <a:ext cx="379060" cy="326776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1D9F6BE-FB0B-42EE-8F02-95F5CC03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67FFA0E-8AAA-4DEB-B97E-31969F57927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93238" y="2"/>
            <a:ext cx="2798762" cy="1354861"/>
          </a:xfrm>
          <a:custGeom>
            <a:avLst/>
            <a:gdLst>
              <a:gd name="connsiteX0" fmla="*/ 316595 w 2798762"/>
              <a:gd name="connsiteY0" fmla="*/ 88390 h 1354861"/>
              <a:gd name="connsiteX1" fmla="*/ 1152465 w 2798762"/>
              <a:gd name="connsiteY1" fmla="*/ 88390 h 1354861"/>
              <a:gd name="connsiteX2" fmla="*/ 1469083 w 2798762"/>
              <a:gd name="connsiteY2" fmla="*/ 721626 h 1354861"/>
              <a:gd name="connsiteX3" fmla="*/ 1152465 w 2798762"/>
              <a:gd name="connsiteY3" fmla="*/ 1354861 h 1354861"/>
              <a:gd name="connsiteX4" fmla="*/ 316595 w 2798762"/>
              <a:gd name="connsiteY4" fmla="*/ 1354861 h 1354861"/>
              <a:gd name="connsiteX5" fmla="*/ 0 w 2798762"/>
              <a:gd name="connsiteY5" fmla="*/ 721672 h 1354861"/>
              <a:gd name="connsiteX6" fmla="*/ 0 w 2798762"/>
              <a:gd name="connsiteY6" fmla="*/ 721580 h 1354861"/>
              <a:gd name="connsiteX7" fmla="*/ 1250372 w 2798762"/>
              <a:gd name="connsiteY7" fmla="*/ 0 h 1354861"/>
              <a:gd name="connsiteX8" fmla="*/ 2798762 w 2798762"/>
              <a:gd name="connsiteY8" fmla="*/ 0 h 1354861"/>
              <a:gd name="connsiteX9" fmla="*/ 2798762 w 2798762"/>
              <a:gd name="connsiteY9" fmla="*/ 505978 h 1354861"/>
              <a:gd name="connsiteX10" fmla="*/ 2719777 w 2798762"/>
              <a:gd name="connsiteY10" fmla="*/ 663948 h 1354861"/>
              <a:gd name="connsiteX11" fmla="*/ 1582346 w 2798762"/>
              <a:gd name="connsiteY11" fmla="*/ 663948 h 135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8762" h="1354861">
                <a:moveTo>
                  <a:pt x="316595" y="88390"/>
                </a:moveTo>
                <a:lnTo>
                  <a:pt x="1152465" y="88390"/>
                </a:lnTo>
                <a:lnTo>
                  <a:pt x="1469083" y="721626"/>
                </a:lnTo>
                <a:lnTo>
                  <a:pt x="1152465" y="1354861"/>
                </a:lnTo>
                <a:lnTo>
                  <a:pt x="316595" y="1354861"/>
                </a:lnTo>
                <a:lnTo>
                  <a:pt x="0" y="721672"/>
                </a:lnTo>
                <a:lnTo>
                  <a:pt x="0" y="721580"/>
                </a:lnTo>
                <a:close/>
                <a:moveTo>
                  <a:pt x="1250372" y="0"/>
                </a:moveTo>
                <a:lnTo>
                  <a:pt x="2798762" y="0"/>
                </a:lnTo>
                <a:lnTo>
                  <a:pt x="2798762" y="505978"/>
                </a:lnTo>
                <a:lnTo>
                  <a:pt x="2719777" y="663948"/>
                </a:lnTo>
                <a:lnTo>
                  <a:pt x="1582346" y="6639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59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E74AFC3-1C60-42DE-ABAC-F53CA85AC6F1}"/>
              </a:ext>
            </a:extLst>
          </p:cNvPr>
          <p:cNvSpPr/>
          <p:nvPr userDrawn="1"/>
        </p:nvSpPr>
        <p:spPr>
          <a:xfrm>
            <a:off x="5897272" y="1457542"/>
            <a:ext cx="617218" cy="6172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133261-FFEB-4B3D-B085-14AEAE741F82}"/>
              </a:ext>
            </a:extLst>
          </p:cNvPr>
          <p:cNvSpPr/>
          <p:nvPr userDrawn="1"/>
        </p:nvSpPr>
        <p:spPr>
          <a:xfrm>
            <a:off x="9810348" y="5955461"/>
            <a:ext cx="394539" cy="3945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3FE105-1D8E-48B0-AD9A-95AC9A165651}"/>
              </a:ext>
            </a:extLst>
          </p:cNvPr>
          <p:cNvSpPr/>
          <p:nvPr userDrawn="1"/>
        </p:nvSpPr>
        <p:spPr>
          <a:xfrm>
            <a:off x="6514490" y="946887"/>
            <a:ext cx="335852" cy="3358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C4388F5-0DCA-4A09-A6E1-AE07F4030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1" y="2042790"/>
            <a:ext cx="4143374" cy="2654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2C12FDC-BC11-43E8-B22A-3EC48E0344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699" y="4953919"/>
            <a:ext cx="4143375" cy="759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>
              <a:buNone/>
              <a:defRPr sz="20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43F412-F2C7-4D38-BDD0-966302908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7402" y="533063"/>
            <a:ext cx="5542598" cy="5611666"/>
          </a:xfrm>
          <a:custGeom>
            <a:avLst/>
            <a:gdLst>
              <a:gd name="connsiteX0" fmla="*/ 3354105 w 5542598"/>
              <a:gd name="connsiteY0" fmla="*/ 4359376 h 5611666"/>
              <a:gd name="connsiteX1" fmla="*/ 3980250 w 5542598"/>
              <a:gd name="connsiteY1" fmla="*/ 4985521 h 5611666"/>
              <a:gd name="connsiteX2" fmla="*/ 3354105 w 5542598"/>
              <a:gd name="connsiteY2" fmla="*/ 5611666 h 5611666"/>
              <a:gd name="connsiteX3" fmla="*/ 2727960 w 5542598"/>
              <a:gd name="connsiteY3" fmla="*/ 4985521 h 5611666"/>
              <a:gd name="connsiteX4" fmla="*/ 3354105 w 5542598"/>
              <a:gd name="connsiteY4" fmla="*/ 4359376 h 5611666"/>
              <a:gd name="connsiteX5" fmla="*/ 1592580 w 5542598"/>
              <a:gd name="connsiteY5" fmla="*/ 1430357 h 5611666"/>
              <a:gd name="connsiteX6" fmla="*/ 3185160 w 5542598"/>
              <a:gd name="connsiteY6" fmla="*/ 3022937 h 5611666"/>
              <a:gd name="connsiteX7" fmla="*/ 1592580 w 5542598"/>
              <a:gd name="connsiteY7" fmla="*/ 4615517 h 5611666"/>
              <a:gd name="connsiteX8" fmla="*/ 0 w 5542598"/>
              <a:gd name="connsiteY8" fmla="*/ 3022937 h 5611666"/>
              <a:gd name="connsiteX9" fmla="*/ 1592580 w 5542598"/>
              <a:gd name="connsiteY9" fmla="*/ 1430357 h 5611666"/>
              <a:gd name="connsiteX10" fmla="*/ 4230267 w 5542598"/>
              <a:gd name="connsiteY10" fmla="*/ 0 h 5611666"/>
              <a:gd name="connsiteX11" fmla="*/ 5542598 w 5542598"/>
              <a:gd name="connsiteY11" fmla="*/ 1312331 h 5611666"/>
              <a:gd name="connsiteX12" fmla="*/ 4230267 w 5542598"/>
              <a:gd name="connsiteY12" fmla="*/ 2624662 h 5611666"/>
              <a:gd name="connsiteX13" fmla="*/ 2917936 w 5542598"/>
              <a:gd name="connsiteY13" fmla="*/ 1312331 h 5611666"/>
              <a:gd name="connsiteX14" fmla="*/ 4230267 w 5542598"/>
              <a:gd name="connsiteY14" fmla="*/ 0 h 56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2598" h="5611666">
                <a:moveTo>
                  <a:pt x="3354105" y="4359376"/>
                </a:moveTo>
                <a:cubicBezTo>
                  <a:pt x="3699915" y="4359376"/>
                  <a:pt x="3980250" y="4639711"/>
                  <a:pt x="3980250" y="4985521"/>
                </a:cubicBezTo>
                <a:cubicBezTo>
                  <a:pt x="3980250" y="5331331"/>
                  <a:pt x="3699915" y="5611666"/>
                  <a:pt x="3354105" y="5611666"/>
                </a:cubicBezTo>
                <a:cubicBezTo>
                  <a:pt x="3008295" y="5611666"/>
                  <a:pt x="2727960" y="5331331"/>
                  <a:pt x="2727960" y="4985521"/>
                </a:cubicBezTo>
                <a:cubicBezTo>
                  <a:pt x="2727960" y="4639711"/>
                  <a:pt x="3008295" y="4359376"/>
                  <a:pt x="3354105" y="4359376"/>
                </a:cubicBezTo>
                <a:close/>
                <a:moveTo>
                  <a:pt x="1592580" y="1430357"/>
                </a:moveTo>
                <a:cubicBezTo>
                  <a:pt x="2472138" y="1430357"/>
                  <a:pt x="3185160" y="2143379"/>
                  <a:pt x="3185160" y="3022937"/>
                </a:cubicBezTo>
                <a:cubicBezTo>
                  <a:pt x="3185160" y="3902495"/>
                  <a:pt x="2472138" y="4615517"/>
                  <a:pt x="1592580" y="4615517"/>
                </a:cubicBezTo>
                <a:cubicBezTo>
                  <a:pt x="713022" y="4615517"/>
                  <a:pt x="0" y="3902495"/>
                  <a:pt x="0" y="3022937"/>
                </a:cubicBezTo>
                <a:cubicBezTo>
                  <a:pt x="0" y="2143379"/>
                  <a:pt x="713022" y="1430357"/>
                  <a:pt x="1592580" y="1430357"/>
                </a:cubicBezTo>
                <a:close/>
                <a:moveTo>
                  <a:pt x="4230267" y="0"/>
                </a:moveTo>
                <a:cubicBezTo>
                  <a:pt x="4955047" y="0"/>
                  <a:pt x="5542598" y="587551"/>
                  <a:pt x="5542598" y="1312331"/>
                </a:cubicBezTo>
                <a:cubicBezTo>
                  <a:pt x="5542598" y="2037111"/>
                  <a:pt x="4955047" y="2624662"/>
                  <a:pt x="4230267" y="2624662"/>
                </a:cubicBezTo>
                <a:cubicBezTo>
                  <a:pt x="3505487" y="2624662"/>
                  <a:pt x="2917936" y="2037111"/>
                  <a:pt x="2917936" y="1312331"/>
                </a:cubicBezTo>
                <a:cubicBezTo>
                  <a:pt x="2917936" y="587551"/>
                  <a:pt x="3505487" y="0"/>
                  <a:pt x="423026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176083-2CE5-4707-A564-46805454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8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descr="Tall office building looking up">
            <a:extLst>
              <a:ext uri="{FF2B5EF4-FFF2-40B4-BE49-F238E27FC236}">
                <a16:creationId xmlns:a16="http://schemas.microsoft.com/office/drawing/2014/main" id="{AF7FA146-2A75-4EA7-A9AD-EBCE6F17FB42}"/>
              </a:ext>
            </a:extLst>
          </p:cNvPr>
          <p:cNvSpPr/>
          <p:nvPr userDrawn="1"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9139" y="4859469"/>
            <a:ext cx="3924934" cy="490538"/>
          </a:xfrm>
          <a:prstGeom prst="rect">
            <a:avLst/>
          </a:prstGeom>
        </p:spPr>
        <p:txBody>
          <a:bodyPr/>
          <a:lstStyle>
            <a:lvl1pPr algn="r"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2BE5D7-9E35-49F8-A8E4-2093183A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139" y="1529685"/>
            <a:ext cx="3924934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9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1">
            <a:extLst>
              <a:ext uri="{FF2B5EF4-FFF2-40B4-BE49-F238E27FC236}">
                <a16:creationId xmlns:a16="http://schemas.microsoft.com/office/drawing/2014/main" id="{75D96571-69F8-475F-A910-ECC1834250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Oval 2" descr="Tall office building looking up">
            <a:extLst>
              <a:ext uri="{FF2B5EF4-FFF2-40B4-BE49-F238E27FC236}">
                <a16:creationId xmlns:a16="http://schemas.microsoft.com/office/drawing/2014/main" id="{CD4C2457-AECB-4015-9FE4-CCBC516AA9EE}"/>
              </a:ext>
            </a:extLst>
          </p:cNvPr>
          <p:cNvSpPr/>
          <p:nvPr userDrawn="1"/>
        </p:nvSpPr>
        <p:spPr>
          <a:xfrm>
            <a:off x="3352800" y="685800"/>
            <a:ext cx="5486400" cy="5486400"/>
          </a:xfrm>
          <a:prstGeom prst="ellipse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9A018F-D11C-4B07-9830-8336B27A18AD}"/>
              </a:ext>
            </a:extLst>
          </p:cNvPr>
          <p:cNvSpPr/>
          <p:nvPr userDrawn="1"/>
        </p:nvSpPr>
        <p:spPr>
          <a:xfrm>
            <a:off x="8138160" y="5669280"/>
            <a:ext cx="502920" cy="502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209A32-FE17-4457-B02B-0A1DB9B8ADB1}"/>
              </a:ext>
            </a:extLst>
          </p:cNvPr>
          <p:cNvSpPr/>
          <p:nvPr userDrawn="1"/>
        </p:nvSpPr>
        <p:spPr>
          <a:xfrm>
            <a:off x="2915463" y="1295169"/>
            <a:ext cx="692878" cy="69287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85A541-0EDE-4213-AE62-4D909E8EB7F5}"/>
              </a:ext>
            </a:extLst>
          </p:cNvPr>
          <p:cNvSpPr/>
          <p:nvPr userDrawn="1"/>
        </p:nvSpPr>
        <p:spPr>
          <a:xfrm>
            <a:off x="3398520" y="904895"/>
            <a:ext cx="251460" cy="251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CBFD020D-881A-48D8-BDA8-55C7B95C59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927" y="4609453"/>
            <a:ext cx="3924934" cy="490538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lang="en-US" sz="20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687A5-0BDD-45B2-A892-542449E3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678" y="1988047"/>
            <a:ext cx="4007183" cy="237419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000"/>
              </a:spcBef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2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4AA38E8C-A334-4183-8ABC-112B8517F4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0624A4-5116-4AAF-8C31-C25D1DB16FEC}"/>
              </a:ext>
            </a:extLst>
          </p:cNvPr>
          <p:cNvSpPr/>
          <p:nvPr userDrawn="1"/>
        </p:nvSpPr>
        <p:spPr>
          <a:xfrm>
            <a:off x="9354457" y="5363987"/>
            <a:ext cx="4572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07EC8A-6024-4DEA-9C4D-AE4228E17854}"/>
              </a:ext>
            </a:extLst>
          </p:cNvPr>
          <p:cNvSpPr/>
          <p:nvPr userDrawn="1"/>
        </p:nvSpPr>
        <p:spPr>
          <a:xfrm>
            <a:off x="6692791" y="1699889"/>
            <a:ext cx="319749" cy="319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8FAEF-DF78-48CC-AEEF-F9B802055C05}"/>
              </a:ext>
            </a:extLst>
          </p:cNvPr>
          <p:cNvSpPr/>
          <p:nvPr userDrawn="1"/>
        </p:nvSpPr>
        <p:spPr>
          <a:xfrm>
            <a:off x="9354457" y="5897738"/>
            <a:ext cx="179977" cy="1799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6F72D6-AEEE-4CF3-8136-F6782F1E48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0227" y="786181"/>
            <a:ext cx="4441372" cy="5393036"/>
          </a:xfrm>
          <a:custGeom>
            <a:avLst/>
            <a:gdLst>
              <a:gd name="connsiteX0" fmla="*/ 0 w 4441372"/>
              <a:gd name="connsiteY0" fmla="*/ 3188969 h 5393036"/>
              <a:gd name="connsiteX1" fmla="*/ 2173516 w 4441372"/>
              <a:gd name="connsiteY1" fmla="*/ 3188969 h 5393036"/>
              <a:gd name="connsiteX2" fmla="*/ 2173516 w 4441372"/>
              <a:gd name="connsiteY2" fmla="*/ 5393036 h 5393036"/>
              <a:gd name="connsiteX3" fmla="*/ 0 w 4441372"/>
              <a:gd name="connsiteY3" fmla="*/ 5393036 h 5393036"/>
              <a:gd name="connsiteX4" fmla="*/ 2267856 w 4441372"/>
              <a:gd name="connsiteY4" fmla="*/ 2293018 h 5393036"/>
              <a:gd name="connsiteX5" fmla="*/ 4441372 w 4441372"/>
              <a:gd name="connsiteY5" fmla="*/ 2293018 h 5393036"/>
              <a:gd name="connsiteX6" fmla="*/ 4441372 w 4441372"/>
              <a:gd name="connsiteY6" fmla="*/ 4497085 h 5393036"/>
              <a:gd name="connsiteX7" fmla="*/ 2267856 w 4441372"/>
              <a:gd name="connsiteY7" fmla="*/ 4497085 h 5393036"/>
              <a:gd name="connsiteX8" fmla="*/ 0 w 4441372"/>
              <a:gd name="connsiteY8" fmla="*/ 906837 h 5393036"/>
              <a:gd name="connsiteX9" fmla="*/ 2173516 w 4441372"/>
              <a:gd name="connsiteY9" fmla="*/ 906837 h 5393036"/>
              <a:gd name="connsiteX10" fmla="*/ 2173516 w 4441372"/>
              <a:gd name="connsiteY10" fmla="*/ 3110904 h 5393036"/>
              <a:gd name="connsiteX11" fmla="*/ 0 w 4441372"/>
              <a:gd name="connsiteY11" fmla="*/ 3110904 h 5393036"/>
              <a:gd name="connsiteX12" fmla="*/ 2267856 w 4441372"/>
              <a:gd name="connsiteY12" fmla="*/ 0 h 5393036"/>
              <a:gd name="connsiteX13" fmla="*/ 4441372 w 4441372"/>
              <a:gd name="connsiteY13" fmla="*/ 0 h 5393036"/>
              <a:gd name="connsiteX14" fmla="*/ 4441372 w 4441372"/>
              <a:gd name="connsiteY14" fmla="*/ 2204067 h 5393036"/>
              <a:gd name="connsiteX15" fmla="*/ 2267856 w 4441372"/>
              <a:gd name="connsiteY15" fmla="*/ 2204067 h 53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1372" h="5393036">
                <a:moveTo>
                  <a:pt x="0" y="3188969"/>
                </a:moveTo>
                <a:lnTo>
                  <a:pt x="2173516" y="3188969"/>
                </a:lnTo>
                <a:lnTo>
                  <a:pt x="2173516" y="5393036"/>
                </a:lnTo>
                <a:lnTo>
                  <a:pt x="0" y="5393036"/>
                </a:lnTo>
                <a:close/>
                <a:moveTo>
                  <a:pt x="2267856" y="2293018"/>
                </a:moveTo>
                <a:lnTo>
                  <a:pt x="4441372" y="2293018"/>
                </a:lnTo>
                <a:lnTo>
                  <a:pt x="4441372" y="4497085"/>
                </a:lnTo>
                <a:lnTo>
                  <a:pt x="2267856" y="4497085"/>
                </a:lnTo>
                <a:close/>
                <a:moveTo>
                  <a:pt x="0" y="906837"/>
                </a:moveTo>
                <a:lnTo>
                  <a:pt x="2173516" y="906837"/>
                </a:lnTo>
                <a:lnTo>
                  <a:pt x="2173516" y="3110904"/>
                </a:lnTo>
                <a:lnTo>
                  <a:pt x="0" y="3110904"/>
                </a:lnTo>
                <a:close/>
                <a:moveTo>
                  <a:pt x="2267856" y="0"/>
                </a:moveTo>
                <a:lnTo>
                  <a:pt x="4441372" y="0"/>
                </a:lnTo>
                <a:lnTo>
                  <a:pt x="4441372" y="2204067"/>
                </a:lnTo>
                <a:lnTo>
                  <a:pt x="2267856" y="2204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DADC7-BE21-4434-A6E4-BAF80900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70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4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4FAA9D0-7C9C-4043-9931-A15819ABB9B5}"/>
              </a:ext>
            </a:extLst>
          </p:cNvPr>
          <p:cNvSpPr/>
          <p:nvPr userDrawn="1"/>
        </p:nvSpPr>
        <p:spPr>
          <a:xfrm>
            <a:off x="7362825" y="443263"/>
            <a:ext cx="361950" cy="3619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32AB2D-843E-4B5F-8793-6A263DA356BB}"/>
              </a:ext>
            </a:extLst>
          </p:cNvPr>
          <p:cNvSpPr/>
          <p:nvPr userDrawn="1"/>
        </p:nvSpPr>
        <p:spPr>
          <a:xfrm>
            <a:off x="11007246" y="5605994"/>
            <a:ext cx="654227" cy="6542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75A12B-C399-4072-BD69-D872D2C2AD1F}"/>
              </a:ext>
            </a:extLst>
          </p:cNvPr>
          <p:cNvSpPr/>
          <p:nvPr userDrawn="1"/>
        </p:nvSpPr>
        <p:spPr>
          <a:xfrm>
            <a:off x="10683791" y="6132439"/>
            <a:ext cx="251152" cy="251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23AE48B-50E9-4BEA-B66A-B2D2B9CCFE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3416" y="624239"/>
            <a:ext cx="5855754" cy="5631571"/>
          </a:xfrm>
          <a:custGeom>
            <a:avLst/>
            <a:gdLst>
              <a:gd name="connsiteX0" fmla="*/ 3433020 w 5855754"/>
              <a:gd name="connsiteY0" fmla="*/ 786103 h 5631571"/>
              <a:gd name="connsiteX1" fmla="*/ 5855754 w 5855754"/>
              <a:gd name="connsiteY1" fmla="*/ 3208837 h 5631571"/>
              <a:gd name="connsiteX2" fmla="*/ 3433020 w 5855754"/>
              <a:gd name="connsiteY2" fmla="*/ 5631571 h 5631571"/>
              <a:gd name="connsiteX3" fmla="*/ 1010286 w 5855754"/>
              <a:gd name="connsiteY3" fmla="*/ 3208837 h 5631571"/>
              <a:gd name="connsiteX4" fmla="*/ 3433020 w 5855754"/>
              <a:gd name="connsiteY4" fmla="*/ 786103 h 5631571"/>
              <a:gd name="connsiteX5" fmla="*/ 828675 w 5855754"/>
              <a:gd name="connsiteY5" fmla="*/ 0 h 5631571"/>
              <a:gd name="connsiteX6" fmla="*/ 1657350 w 5855754"/>
              <a:gd name="connsiteY6" fmla="*/ 828675 h 5631571"/>
              <a:gd name="connsiteX7" fmla="*/ 828675 w 5855754"/>
              <a:gd name="connsiteY7" fmla="*/ 1657350 h 5631571"/>
              <a:gd name="connsiteX8" fmla="*/ 0 w 5855754"/>
              <a:gd name="connsiteY8" fmla="*/ 828675 h 5631571"/>
              <a:gd name="connsiteX9" fmla="*/ 828675 w 5855754"/>
              <a:gd name="connsiteY9" fmla="*/ 0 h 563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754" h="5631571">
                <a:moveTo>
                  <a:pt x="3433020" y="786103"/>
                </a:moveTo>
                <a:cubicBezTo>
                  <a:pt x="4771059" y="786103"/>
                  <a:pt x="5855754" y="1870798"/>
                  <a:pt x="5855754" y="3208837"/>
                </a:cubicBezTo>
                <a:cubicBezTo>
                  <a:pt x="5855754" y="4546876"/>
                  <a:pt x="4771059" y="5631571"/>
                  <a:pt x="3433020" y="5631571"/>
                </a:cubicBezTo>
                <a:cubicBezTo>
                  <a:pt x="2094981" y="5631571"/>
                  <a:pt x="1010286" y="4546876"/>
                  <a:pt x="1010286" y="3208837"/>
                </a:cubicBezTo>
                <a:cubicBezTo>
                  <a:pt x="1010286" y="1870798"/>
                  <a:pt x="2094981" y="786103"/>
                  <a:pt x="3433020" y="786103"/>
                </a:cubicBezTo>
                <a:close/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82D3E62-6D1A-4E9D-BE54-2EED9BF429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B8F0E5-B89F-48AD-87BD-534EA946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CD802-D0A0-4EAC-8222-78FFDDD76A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39392"/>
            <a:ext cx="10515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CB8BF-DA17-4856-91E9-77C601F2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000"/>
            <a:ext cx="10515600" cy="700115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89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DA3C6F-5F6A-4D64-8BFE-AFFF58B1A0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2871" y="4141999"/>
            <a:ext cx="4220845" cy="861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AC159667-7690-4645-986D-BE501438455F}"/>
              </a:ext>
            </a:extLst>
          </p:cNvPr>
          <p:cNvSpPr/>
          <p:nvPr userDrawn="1"/>
        </p:nvSpPr>
        <p:spPr>
          <a:xfrm>
            <a:off x="740309" y="1382809"/>
            <a:ext cx="1229566" cy="1059971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54667EE4-E77F-453B-BF8B-B1EE2AE80715}"/>
              </a:ext>
            </a:extLst>
          </p:cNvPr>
          <p:cNvSpPr/>
          <p:nvPr userDrawn="1"/>
        </p:nvSpPr>
        <p:spPr>
          <a:xfrm>
            <a:off x="3755031" y="1194620"/>
            <a:ext cx="1666162" cy="143634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FC050232-A229-425F-BFC8-D50374F2D171}"/>
              </a:ext>
            </a:extLst>
          </p:cNvPr>
          <p:cNvSpPr/>
          <p:nvPr userDrawn="1"/>
        </p:nvSpPr>
        <p:spPr>
          <a:xfrm>
            <a:off x="3804994" y="5233183"/>
            <a:ext cx="718261" cy="61919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53E4EBC7-340A-43A5-9E23-4B73A6F700B6}"/>
              </a:ext>
            </a:extLst>
          </p:cNvPr>
          <p:cNvSpPr/>
          <p:nvPr userDrawn="1"/>
        </p:nvSpPr>
        <p:spPr>
          <a:xfrm>
            <a:off x="1837838" y="1101306"/>
            <a:ext cx="651613" cy="561736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0E31A-F0A3-481D-8D9C-E3C4531FD2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71515" y="1914044"/>
            <a:ext cx="3993624" cy="3617848"/>
          </a:xfrm>
          <a:custGeom>
            <a:avLst/>
            <a:gdLst>
              <a:gd name="connsiteX0" fmla="*/ 1223161 w 3993624"/>
              <a:gd name="connsiteY0" fmla="*/ 2354088 h 3617848"/>
              <a:gd name="connsiteX1" fmla="*/ 2057242 w 3993624"/>
              <a:gd name="connsiteY1" fmla="*/ 2354088 h 3617848"/>
              <a:gd name="connsiteX2" fmla="*/ 2373182 w 3993624"/>
              <a:gd name="connsiteY2" fmla="*/ 2985968 h 3617848"/>
              <a:gd name="connsiteX3" fmla="*/ 2057242 w 3993624"/>
              <a:gd name="connsiteY3" fmla="*/ 3617848 h 3617848"/>
              <a:gd name="connsiteX4" fmla="*/ 1223161 w 3993624"/>
              <a:gd name="connsiteY4" fmla="*/ 3617848 h 3617848"/>
              <a:gd name="connsiteX5" fmla="*/ 907221 w 3993624"/>
              <a:gd name="connsiteY5" fmla="*/ 2985968 h 3617848"/>
              <a:gd name="connsiteX6" fmla="*/ 2569631 w 3993624"/>
              <a:gd name="connsiteY6" fmla="*/ 1425984 h 3617848"/>
              <a:gd name="connsiteX7" fmla="*/ 3602417 w 3993624"/>
              <a:gd name="connsiteY7" fmla="*/ 1425984 h 3617848"/>
              <a:gd name="connsiteX8" fmla="*/ 3993624 w 3993624"/>
              <a:gd name="connsiteY8" fmla="*/ 2208398 h 3617848"/>
              <a:gd name="connsiteX9" fmla="*/ 3602417 w 3993624"/>
              <a:gd name="connsiteY9" fmla="*/ 2990812 h 3617848"/>
              <a:gd name="connsiteX10" fmla="*/ 2569631 w 3993624"/>
              <a:gd name="connsiteY10" fmla="*/ 2990812 h 3617848"/>
              <a:gd name="connsiteX11" fmla="*/ 2178424 w 3993624"/>
              <a:gd name="connsiteY11" fmla="*/ 2208398 h 3617848"/>
              <a:gd name="connsiteX12" fmla="*/ 551406 w 3993624"/>
              <a:gd name="connsiteY12" fmla="*/ 0 h 3617848"/>
              <a:gd name="connsiteX13" fmla="*/ 2007117 w 3993624"/>
              <a:gd name="connsiteY13" fmla="*/ 0 h 3617848"/>
              <a:gd name="connsiteX14" fmla="*/ 2558523 w 3993624"/>
              <a:gd name="connsiteY14" fmla="*/ 1102811 h 3617848"/>
              <a:gd name="connsiteX15" fmla="*/ 2007117 w 3993624"/>
              <a:gd name="connsiteY15" fmla="*/ 2205622 h 3617848"/>
              <a:gd name="connsiteX16" fmla="*/ 551406 w 3993624"/>
              <a:gd name="connsiteY16" fmla="*/ 2205622 h 3617848"/>
              <a:gd name="connsiteX17" fmla="*/ 0 w 3993624"/>
              <a:gd name="connsiteY17" fmla="*/ 1102811 h 36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3624" h="3617848">
                <a:moveTo>
                  <a:pt x="1223161" y="2354088"/>
                </a:moveTo>
                <a:lnTo>
                  <a:pt x="2057242" y="2354088"/>
                </a:lnTo>
                <a:lnTo>
                  <a:pt x="2373182" y="2985968"/>
                </a:lnTo>
                <a:lnTo>
                  <a:pt x="2057242" y="3617848"/>
                </a:lnTo>
                <a:lnTo>
                  <a:pt x="1223161" y="3617848"/>
                </a:lnTo>
                <a:lnTo>
                  <a:pt x="907221" y="2985968"/>
                </a:lnTo>
                <a:close/>
                <a:moveTo>
                  <a:pt x="2569631" y="1425984"/>
                </a:moveTo>
                <a:lnTo>
                  <a:pt x="3602417" y="1425984"/>
                </a:lnTo>
                <a:lnTo>
                  <a:pt x="3993624" y="2208398"/>
                </a:lnTo>
                <a:lnTo>
                  <a:pt x="3602417" y="2990812"/>
                </a:lnTo>
                <a:lnTo>
                  <a:pt x="2569631" y="2990812"/>
                </a:lnTo>
                <a:lnTo>
                  <a:pt x="2178424" y="2208398"/>
                </a:lnTo>
                <a:close/>
                <a:moveTo>
                  <a:pt x="551406" y="0"/>
                </a:moveTo>
                <a:lnTo>
                  <a:pt x="2007117" y="0"/>
                </a:lnTo>
                <a:lnTo>
                  <a:pt x="2558523" y="1102811"/>
                </a:lnTo>
                <a:lnTo>
                  <a:pt x="2007117" y="2205622"/>
                </a:lnTo>
                <a:lnTo>
                  <a:pt x="551406" y="2205622"/>
                </a:lnTo>
                <a:lnTo>
                  <a:pt x="0" y="11028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68100-C56F-4515-A4FD-3F301797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871" y="2050552"/>
            <a:ext cx="4998720" cy="1748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056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F421413-161E-4B36-B693-FB38DF14EDA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53508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B5D207AE-9C9C-410A-9F31-2402BAD6DD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1592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DE3344FC-C4DE-481F-9C31-667EDD563C4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02465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9094D7D-3613-49C1-BB58-A65B41A9738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84005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Click to edit Master title style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76CA45F-A66A-4AD8-A004-10DB55A5D7B2}"/>
              </a:ext>
            </a:extLst>
          </p:cNvPr>
          <p:cNvSpPr/>
          <p:nvPr userDrawn="1"/>
        </p:nvSpPr>
        <p:spPr>
          <a:xfrm>
            <a:off x="546669" y="3467555"/>
            <a:ext cx="458268" cy="39505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7A66A3D-2437-4015-9F5F-380C4D23D83C}"/>
              </a:ext>
            </a:extLst>
          </p:cNvPr>
          <p:cNvSpPr/>
          <p:nvPr userDrawn="1"/>
        </p:nvSpPr>
        <p:spPr>
          <a:xfrm>
            <a:off x="11113337" y="2394722"/>
            <a:ext cx="358391" cy="30895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FFB14F3B-E7EF-4546-8D74-71FFB45C77C0}"/>
              </a:ext>
            </a:extLst>
          </p:cNvPr>
          <p:cNvSpPr/>
          <p:nvPr userDrawn="1"/>
        </p:nvSpPr>
        <p:spPr>
          <a:xfrm>
            <a:off x="10882649" y="2202202"/>
            <a:ext cx="230688" cy="19886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91F943B-ED0D-49A1-844A-E23BA9A487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668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AC6B9A8-053C-4828-B705-901C6018F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692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BBA6FD52-E179-41F8-AE78-9AF3D65F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89482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49A82AB-D328-4DB0-841B-186884119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9483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84E23D5D-9866-48F9-8E08-DD2DBE4C4E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296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E671C9E6-A1A5-4EE5-8642-94AA7635DB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9201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DF6BB5C9-B678-435A-830F-4C10EB1A9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5110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1861EC87-A9E2-4FC3-B8BC-06C520B8A1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75111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C3EDE91-631F-4947-94DC-557685FD23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17923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8FDDBEF4-1329-49DF-B043-D51B34F5EE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17923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BDB3FD3-4F52-4E28-B639-5F73070E47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337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6BB16225-AC51-4525-A1E8-438B8B0B73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39655" y="2117897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Content Placeholder 39">
            <a:extLst>
              <a:ext uri="{FF2B5EF4-FFF2-40B4-BE49-F238E27FC236}">
                <a16:creationId xmlns:a16="http://schemas.microsoft.com/office/drawing/2014/main" id="{6EC38F38-5935-49D5-AA85-4182E82D6F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9655" y="4724146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Content Placeholder 39">
            <a:extLst>
              <a:ext uri="{FF2B5EF4-FFF2-40B4-BE49-F238E27FC236}">
                <a16:creationId xmlns:a16="http://schemas.microsoft.com/office/drawing/2014/main" id="{51C9D5ED-A19A-42A1-9200-C77E39E6F5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39655" y="3420892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Content Placeholder 39">
            <a:extLst>
              <a:ext uri="{FF2B5EF4-FFF2-40B4-BE49-F238E27FC236}">
                <a16:creationId xmlns:a16="http://schemas.microsoft.com/office/drawing/2014/main" id="{47A95437-77F3-4E2C-8470-57587793A10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93865" y="2117897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4" name="Content Placeholder 39">
            <a:extLst>
              <a:ext uri="{FF2B5EF4-FFF2-40B4-BE49-F238E27FC236}">
                <a16:creationId xmlns:a16="http://schemas.microsoft.com/office/drawing/2014/main" id="{CB1EA2BE-D294-486E-88F0-2AA9518A6E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3865" y="4724146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Content Placeholder 39">
            <a:extLst>
              <a:ext uri="{FF2B5EF4-FFF2-40B4-BE49-F238E27FC236}">
                <a16:creationId xmlns:a16="http://schemas.microsoft.com/office/drawing/2014/main" id="{108734A0-880E-44E2-858F-7AA6C6B0A5A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493865" y="3420892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CED4CD-5348-488E-A883-0486DD57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10693400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0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AD702D-965C-40E9-8D23-D82E2CFA9E61}"/>
              </a:ext>
            </a:extLst>
          </p:cNvPr>
          <p:cNvSpPr txBox="1">
            <a:spLocks/>
          </p:cNvSpPr>
          <p:nvPr userDrawn="1"/>
        </p:nvSpPr>
        <p:spPr>
          <a:xfrm>
            <a:off x="660396" y="6378906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BD5F78-1C10-49D6-8616-C9F20406C112}" type="datetime1">
              <a:rPr lang="en-US" sz="1100" smtClean="0">
                <a:solidFill>
                  <a:schemeClr val="accent2"/>
                </a:solidFill>
              </a:rPr>
              <a:pPr/>
              <a:t>10/16/2024</a:t>
            </a:fld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E0959-6855-4447-BAEC-D32B47712F07}"/>
              </a:ext>
            </a:extLst>
          </p:cNvPr>
          <p:cNvSpPr txBox="1">
            <a:spLocks/>
          </p:cNvSpPr>
          <p:nvPr userDrawn="1"/>
        </p:nvSpPr>
        <p:spPr>
          <a:xfrm>
            <a:off x="1445526" y="6378906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 dirty="0">
                <a:solidFill>
                  <a:schemeClr val="accent2"/>
                </a:solidFill>
              </a:rPr>
              <a:t>Annual Review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A05B6A-9124-4DBB-843A-84818A8F79FC}"/>
              </a:ext>
            </a:extLst>
          </p:cNvPr>
          <p:cNvSpPr txBox="1">
            <a:spLocks/>
          </p:cNvSpPr>
          <p:nvPr userDrawn="1"/>
        </p:nvSpPr>
        <p:spPr>
          <a:xfrm>
            <a:off x="8805338" y="6378906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18C1E5-FB55-42F5-BD6D-9CC153FCDBE6}" type="slidenum">
              <a:rPr lang="en-US" sz="1100" smtClean="0">
                <a:solidFill>
                  <a:schemeClr val="accent4"/>
                </a:solidFill>
              </a:rPr>
              <a:pPr algn="r"/>
              <a:t>‹#›</a:t>
            </a:fld>
            <a:endParaRPr lang="en-US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8" r:id="rId3"/>
    <p:sldLayoutId id="2147483681" r:id="rId4"/>
    <p:sldLayoutId id="2147483680" r:id="rId5"/>
    <p:sldLayoutId id="2147483682" r:id="rId6"/>
    <p:sldLayoutId id="2147483677" r:id="rId7"/>
    <p:sldLayoutId id="2147483654" r:id="rId8"/>
    <p:sldLayoutId id="2147483685" r:id="rId9"/>
    <p:sldLayoutId id="2147483684" r:id="rId10"/>
    <p:sldLayoutId id="2147483686" r:id="rId11"/>
    <p:sldLayoutId id="2147483687" r:id="rId12"/>
    <p:sldLayoutId id="214748367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Blue glass building">
            <a:extLst>
              <a:ext uri="{FF2B5EF4-FFF2-40B4-BE49-F238E27FC236}">
                <a16:creationId xmlns:a16="http://schemas.microsoft.com/office/drawing/2014/main" id="{E6A5B61D-69C0-4661-AD66-3D72D9A6E8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80000"/>
          </a:blip>
          <a:srcRect t="7802" b="7802"/>
          <a:stretch/>
        </p:blipFill>
        <p:spPr>
          <a:xfrm>
            <a:off x="0" y="0"/>
            <a:ext cx="12192000" cy="6858000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38AF5374-EA50-4722-BB45-6C182E5A1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837CEB-1A69-4F72-95D4-054D82F0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Annual Review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6DF5064-7AAC-4887-9BD5-FB6BC40A6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September 24, 20XX</a:t>
            </a:r>
          </a:p>
          <a:p>
            <a:r>
              <a:rPr lang="en-US" dirty="0"/>
              <a:t>Customer Success Team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35FAA64B-9D7A-4109-97E0-B0BAA29C4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00A0E61B-8139-47E5-862B-C6D87AFF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B06F39E4-24A5-44F2-BD9A-7E8C8AF2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62F7433A-0BB9-4B38-A96F-AB1B77772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9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E6D6-C63D-4A7C-B1F1-1E8117B2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Q1</a:t>
            </a:r>
          </a:p>
          <a:p>
            <a:endParaRPr lang="en-US" dirty="0"/>
          </a:p>
        </p:txBody>
      </p:sp>
      <p:pic>
        <p:nvPicPr>
          <p:cNvPr id="25" name="Picture Placeholder 4" descr="close up of building">
            <a:extLst>
              <a:ext uri="{FF2B5EF4-FFF2-40B4-BE49-F238E27FC236}">
                <a16:creationId xmlns:a16="http://schemas.microsoft.com/office/drawing/2014/main" id="{B43125FE-4923-4B38-ADD6-3F547696AB1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0082" b="10082"/>
          <a:stretch/>
        </p:blipFill>
        <p:spPr>
          <a:xfrm>
            <a:off x="9261475" y="0"/>
            <a:ext cx="2930525" cy="1560513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27DC06-E3ED-47AA-A80C-6DC3AB8A23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Employee opportunities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982E48-3FB5-4F2E-AE87-E5E0838657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End of fiscal celebration on July 15th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Employee day of learning on August 14th </a:t>
            </a:r>
            <a:br>
              <a:rPr lang="en-US" dirty="0"/>
            </a:br>
            <a:endParaRPr lang="en-US" dirty="0"/>
          </a:p>
          <a:p>
            <a:r>
              <a:rPr lang="en-US" dirty="0"/>
              <a:t>Employee Yoga on September 3rd 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Seminar series begins September 10th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2BCCC6-6D52-4984-A92F-8B1A8A9032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Business priorities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5E2CA68-BFC9-485F-A53E-F4C27258EF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Increase customer satisfaction by 2%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Maintain growth</a:t>
            </a:r>
            <a:br>
              <a:rPr lang="en-US" dirty="0"/>
            </a:br>
            <a:endParaRPr lang="en-US" dirty="0"/>
          </a:p>
          <a:p>
            <a:r>
              <a:rPr lang="en-US" dirty="0"/>
              <a:t>Diversify investment in sector 2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Initiative partnership with 3rd party organizations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7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B89E9C66-E38F-4FFF-B1A6-BA4E05DD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Q2</a:t>
            </a:r>
            <a:br>
              <a:rPr lang="en-US" dirty="0"/>
            </a:br>
            <a:endParaRPr lang="en-US" dirty="0"/>
          </a:p>
        </p:txBody>
      </p:sp>
      <p:pic>
        <p:nvPicPr>
          <p:cNvPr id="42" name="Picture Placeholder 3" descr="close up of building">
            <a:extLst>
              <a:ext uri="{FF2B5EF4-FFF2-40B4-BE49-F238E27FC236}">
                <a16:creationId xmlns:a16="http://schemas.microsoft.com/office/drawing/2014/main" id="{5A9FCEFE-ADCB-4861-8CEA-A074136512A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3712" b="13712"/>
          <a:stretch>
            <a:fillRect/>
          </a:stretch>
        </p:blipFill>
        <p:spPr>
          <a:xfrm>
            <a:off x="9393238" y="0"/>
            <a:ext cx="2798762" cy="1354138"/>
          </a:xfrm>
          <a:custGeom>
            <a:avLst/>
            <a:gdLst>
              <a:gd name="connsiteX0" fmla="*/ 316595 w 2798762"/>
              <a:gd name="connsiteY0" fmla="*/ 369378 h 1635849"/>
              <a:gd name="connsiteX1" fmla="*/ 1152465 w 2798762"/>
              <a:gd name="connsiteY1" fmla="*/ 369378 h 1635849"/>
              <a:gd name="connsiteX2" fmla="*/ 1469083 w 2798762"/>
              <a:gd name="connsiteY2" fmla="*/ 1002614 h 1635849"/>
              <a:gd name="connsiteX3" fmla="*/ 1152465 w 2798762"/>
              <a:gd name="connsiteY3" fmla="*/ 1635849 h 1635849"/>
              <a:gd name="connsiteX4" fmla="*/ 316595 w 2798762"/>
              <a:gd name="connsiteY4" fmla="*/ 1635849 h 1635849"/>
              <a:gd name="connsiteX5" fmla="*/ 0 w 2798762"/>
              <a:gd name="connsiteY5" fmla="*/ 1002660 h 1635849"/>
              <a:gd name="connsiteX6" fmla="*/ 0 w 2798762"/>
              <a:gd name="connsiteY6" fmla="*/ 1002568 h 1635849"/>
              <a:gd name="connsiteX7" fmla="*/ 1193125 w 2798762"/>
              <a:gd name="connsiteY7" fmla="*/ 0 h 1635849"/>
              <a:gd name="connsiteX8" fmla="*/ 2798762 w 2798762"/>
              <a:gd name="connsiteY8" fmla="*/ 0 h 1635849"/>
              <a:gd name="connsiteX9" fmla="*/ 2798762 w 2798762"/>
              <a:gd name="connsiteY9" fmla="*/ 786966 h 1635849"/>
              <a:gd name="connsiteX10" fmla="*/ 2719777 w 2798762"/>
              <a:gd name="connsiteY10" fmla="*/ 944936 h 1635849"/>
              <a:gd name="connsiteX11" fmla="*/ 1582346 w 2798762"/>
              <a:gd name="connsiteY11" fmla="*/ 944936 h 1635849"/>
              <a:gd name="connsiteX12" fmla="*/ 1151501 w 2798762"/>
              <a:gd name="connsiteY12" fmla="*/ 83246 h 163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762" h="1635849">
                <a:moveTo>
                  <a:pt x="316595" y="369378"/>
                </a:moveTo>
                <a:lnTo>
                  <a:pt x="1152465" y="369378"/>
                </a:lnTo>
                <a:lnTo>
                  <a:pt x="1469083" y="1002614"/>
                </a:lnTo>
                <a:lnTo>
                  <a:pt x="1152465" y="1635849"/>
                </a:lnTo>
                <a:lnTo>
                  <a:pt x="316595" y="1635849"/>
                </a:lnTo>
                <a:lnTo>
                  <a:pt x="0" y="1002660"/>
                </a:lnTo>
                <a:lnTo>
                  <a:pt x="0" y="1002568"/>
                </a:lnTo>
                <a:close/>
                <a:moveTo>
                  <a:pt x="1193125" y="0"/>
                </a:moveTo>
                <a:lnTo>
                  <a:pt x="2798762" y="0"/>
                </a:lnTo>
                <a:lnTo>
                  <a:pt x="2798762" y="786966"/>
                </a:lnTo>
                <a:lnTo>
                  <a:pt x="2719777" y="944936"/>
                </a:lnTo>
                <a:lnTo>
                  <a:pt x="1582346" y="944936"/>
                </a:lnTo>
                <a:lnTo>
                  <a:pt x="1151501" y="83246"/>
                </a:lnTo>
                <a:close/>
              </a:path>
            </a:pathLst>
          </a:cu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CE041C-95BD-44D2-B6C1-24D83ADE17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Business opportunities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AED82-F4F3-044A-B30A-FD32531B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Increase customer satisfaction by 2%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Maintain growth</a:t>
            </a:r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5DCF7EA-3411-4C0C-80B9-EA80529F64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Added priorities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833AD6-5D57-BE44-8842-EAACC39A6B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Decrease the number of rotations by at least 2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Ensure the cost of development stays below budget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B1EB18-010F-4370-A5A6-0A68EC2345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Employee priorities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9205F1B-456F-AF42-81AD-D646AEB4F7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Interns begin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Indoor rec leagues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Chess tournaments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Big Game watching party</a:t>
            </a:r>
          </a:p>
        </p:txBody>
      </p:sp>
    </p:spTree>
    <p:extLst>
      <p:ext uri="{BB962C8B-B14F-4D97-AF65-F5344CB8AC3E}">
        <p14:creationId xmlns:p14="http://schemas.microsoft.com/office/powerpoint/2010/main" val="3903608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7F211-ED25-4BED-862A-17F84B32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br>
              <a:rPr lang="en-US" dirty="0"/>
            </a:br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F3A0DAD0-3E39-4BBF-88E4-5C3C306D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018" y="2105016"/>
            <a:ext cx="914400" cy="764219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aphic 15" descr="Target Audience">
            <a:extLst>
              <a:ext uri="{FF2B5EF4-FFF2-40B4-BE49-F238E27FC236}">
                <a16:creationId xmlns:a16="http://schemas.microsoft.com/office/drawing/2014/main" id="{C4663C19-45BD-46CB-AA38-6CE7C4522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513" y="2204476"/>
            <a:ext cx="548640" cy="548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302878-D117-49D8-8CD3-093E34DF215B}"/>
              </a:ext>
            </a:extLst>
          </p:cNvPr>
          <p:cNvSpPr txBox="1"/>
          <p:nvPr/>
        </p:nvSpPr>
        <p:spPr>
          <a:xfrm>
            <a:off x="1748531" y="2125176"/>
            <a:ext cx="3657600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We’re delivering for our customers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Last year we supported thousands of customers and sold 60,000 units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B8F5A225-0C56-4A56-9265-DBE9001CC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2827" y="2105016"/>
            <a:ext cx="914400" cy="764219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Graphic 33" descr="Upward trend">
            <a:extLst>
              <a:ext uri="{FF2B5EF4-FFF2-40B4-BE49-F238E27FC236}">
                <a16:creationId xmlns:a16="http://schemas.microsoft.com/office/drawing/2014/main" id="{112CEB44-CF96-4193-8126-3EF3F89B2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562762" y="2203745"/>
            <a:ext cx="548640" cy="548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DBD184-BCBE-4A38-8DF2-C0C550ADE4C4}"/>
              </a:ext>
            </a:extLst>
          </p:cNvPr>
          <p:cNvSpPr txBox="1"/>
          <p:nvPr/>
        </p:nvSpPr>
        <p:spPr>
          <a:xfrm>
            <a:off x="7504293" y="2125176"/>
            <a:ext cx="3657600" cy="691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Our business is good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Profits are up in the last quarter by 3%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A6510D74-8CDF-4500-996B-40C07942D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018" y="3510536"/>
            <a:ext cx="914400" cy="764219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Graphic 29" descr="Shopping bag">
            <a:extLst>
              <a:ext uri="{FF2B5EF4-FFF2-40B4-BE49-F238E27FC236}">
                <a16:creationId xmlns:a16="http://schemas.microsoft.com/office/drawing/2014/main" id="{245749D8-5A06-44F2-B96E-6718BBEB6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93513" y="3618467"/>
            <a:ext cx="548640" cy="548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A3F38B-310F-454B-9EF6-EF4B5FD017B0}"/>
              </a:ext>
            </a:extLst>
          </p:cNvPr>
          <p:cNvSpPr txBox="1"/>
          <p:nvPr/>
        </p:nvSpPr>
        <p:spPr>
          <a:xfrm>
            <a:off x="1748531" y="3531563"/>
            <a:ext cx="3657600" cy="691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Our customers keep coming back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We increased customer retention by 4%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F73E68A5-255F-4C3B-82E4-28F5CE1A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2827" y="3510536"/>
            <a:ext cx="914400" cy="764219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Graphic 35" descr="Clipboard">
            <a:extLst>
              <a:ext uri="{FF2B5EF4-FFF2-40B4-BE49-F238E27FC236}">
                <a16:creationId xmlns:a16="http://schemas.microsoft.com/office/drawing/2014/main" id="{3F4B17BF-671E-4F42-AB1B-F84F52DCE2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573648" y="3606850"/>
            <a:ext cx="548640" cy="548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D1A11C-0D13-40D5-A96C-6C9C65FDED12}"/>
              </a:ext>
            </a:extLst>
          </p:cNvPr>
          <p:cNvSpPr txBox="1"/>
          <p:nvPr/>
        </p:nvSpPr>
        <p:spPr>
          <a:xfrm>
            <a:off x="7504954" y="3531563"/>
            <a:ext cx="3657600" cy="691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We’re getting our work done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We finished the consolidation project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E3AEA7C5-E53C-47EB-B54E-E09414923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017" y="4778318"/>
            <a:ext cx="914400" cy="764219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Graphic 31" descr="User network">
            <a:extLst>
              <a:ext uri="{FF2B5EF4-FFF2-40B4-BE49-F238E27FC236}">
                <a16:creationId xmlns:a16="http://schemas.microsoft.com/office/drawing/2014/main" id="{B6919A3F-A031-4557-AAC9-0C948C6E4D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93513" y="4872722"/>
            <a:ext cx="548640" cy="5486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6D4D59-1662-44D5-B239-F9F86487BE32}"/>
              </a:ext>
            </a:extLst>
          </p:cNvPr>
          <p:cNvSpPr txBox="1"/>
          <p:nvPr/>
        </p:nvSpPr>
        <p:spPr>
          <a:xfrm>
            <a:off x="1748531" y="4723888"/>
            <a:ext cx="3657600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Our team is growing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We welcomed 3 new team members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last quarter</a:t>
            </a:r>
            <a:endParaRPr lang="en-US" sz="1600" dirty="0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BC618CE4-6DEC-4D26-B202-8BAAA2697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2826" y="4778318"/>
            <a:ext cx="914400" cy="764219"/>
          </a:xfrm>
          <a:prstGeom prst="hexag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Graphic 37" descr="Megaphone1">
            <a:extLst>
              <a:ext uri="{FF2B5EF4-FFF2-40B4-BE49-F238E27FC236}">
                <a16:creationId xmlns:a16="http://schemas.microsoft.com/office/drawing/2014/main" id="{44B68078-72CC-45F5-9CD3-20C37D3298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573648" y="4861105"/>
            <a:ext cx="548640" cy="5486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2A63E6-17C3-4C42-AD30-C1D1236CE8C7}"/>
              </a:ext>
            </a:extLst>
          </p:cNvPr>
          <p:cNvSpPr txBox="1"/>
          <p:nvPr/>
        </p:nvSpPr>
        <p:spPr>
          <a:xfrm>
            <a:off x="7504954" y="4723888"/>
            <a:ext cx="3657600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rPr>
              <a:t>We’re leaders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We are top leaders in the industry across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the board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067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4448-4930-46E0-AD53-50021D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F6824-E409-4436-9F53-FF50E9FB0C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Thanks to your commitment and strong work ethic, we know next year will be even better than the last. </a:t>
            </a:r>
          </a:p>
          <a:p>
            <a:r>
              <a:rPr lang="en-US" dirty="0"/>
              <a:t>We look forward to working together.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59C11-3050-4901-B63B-0164B191B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Ana</a:t>
            </a:r>
          </a:p>
          <a:p>
            <a:r>
              <a:rPr lang="en-US" dirty="0"/>
              <a:t>Sales@contoso.com</a:t>
            </a:r>
          </a:p>
        </p:txBody>
      </p:sp>
      <p:pic>
        <p:nvPicPr>
          <p:cNvPr id="20" name="Picture Placeholder 8" descr="close up of bridge">
            <a:extLst>
              <a:ext uri="{FF2B5EF4-FFF2-40B4-BE49-F238E27FC236}">
                <a16:creationId xmlns:a16="http://schemas.microsoft.com/office/drawing/2014/main" id="{2EC47CED-7A85-4080-9C7C-3921E48924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082" r="17082"/>
          <a:stretch/>
        </p:blipFill>
        <p:spPr>
          <a:xfrm>
            <a:off x="5888038" y="533400"/>
            <a:ext cx="5541962" cy="5611813"/>
          </a:xfrm>
        </p:spPr>
      </p:pic>
    </p:spTree>
    <p:extLst>
      <p:ext uri="{BB962C8B-B14F-4D97-AF65-F5344CB8AC3E}">
        <p14:creationId xmlns:p14="http://schemas.microsoft.com/office/powerpoint/2010/main" val="71553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EF304F5-32C5-4869-B185-859B5678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1C28F5-3CA3-4B78-B5C9-550C00BB31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Results from last year</a:t>
            </a:r>
          </a:p>
          <a:p>
            <a:r>
              <a:rPr lang="en-US" dirty="0"/>
              <a:t>Team</a:t>
            </a:r>
          </a:p>
          <a:p>
            <a:r>
              <a:rPr lang="en-US" dirty="0"/>
              <a:t>What’s next</a:t>
            </a:r>
          </a:p>
          <a:p>
            <a:r>
              <a:rPr lang="en-US" dirty="0"/>
              <a:t>Closing</a:t>
            </a:r>
          </a:p>
        </p:txBody>
      </p:sp>
      <p:pic>
        <p:nvPicPr>
          <p:cNvPr id="11" name="Picture Placeholder 10" descr="close up of building">
            <a:extLst>
              <a:ext uri="{FF2B5EF4-FFF2-40B4-BE49-F238E27FC236}">
                <a16:creationId xmlns:a16="http://schemas.microsoft.com/office/drawing/2014/main" id="{1CE2008D-DBCE-465F-90DA-B28A4E5251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351" r="153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190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EF53E3-F88C-4203-A489-8C9D5751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03AADD-A4FE-4CE8-944C-3F9C9777F0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Profits are up, and losses are down! We are very proud of the progress our team has made. ​</a:t>
            </a:r>
          </a:p>
          <a:p>
            <a:pPr marL="0" indent="0">
              <a:buNone/>
            </a:pPr>
            <a:r>
              <a:rPr lang="en-US" dirty="0"/>
              <a:t>Today we’ll review our wins and losses from last year and give you an overview of what you can expect for next year.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3" descr="close up of building">
            <a:extLst>
              <a:ext uri="{FF2B5EF4-FFF2-40B4-BE49-F238E27FC236}">
                <a16:creationId xmlns:a16="http://schemas.microsoft.com/office/drawing/2014/main" id="{5EAB7860-C105-46A8-8B51-C886DCFAB5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2544" r="225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677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Escalators">
            <a:extLst>
              <a:ext uri="{FF2B5EF4-FFF2-40B4-BE49-F238E27FC236}">
                <a16:creationId xmlns:a16="http://schemas.microsoft.com/office/drawing/2014/main" id="{067ABCFB-135D-465A-8D06-3042F9E75B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60000"/>
          </a:blip>
          <a:srcRect t="6729" r="33992" b="40721"/>
          <a:stretch/>
        </p:blipFill>
        <p:spPr>
          <a:xfrm>
            <a:off x="15605" y="0"/>
            <a:ext cx="12192001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310966-9752-4035-9DD5-FFBC93FC0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D9E7E43-0082-4819-947F-94AD5664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48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Results from last year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F64F07-1F8D-4F69-87E4-03E837E97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8168" y="1181123"/>
            <a:ext cx="459924" cy="4599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0393EC-C7F4-46AA-8768-FF7CD4DE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1920" y="5840880"/>
            <a:ext cx="284372" cy="284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DDC29-DFE2-4F0C-9C81-DDBC9CD8D2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Let’s dive in</a:t>
            </a:r>
          </a:p>
        </p:txBody>
      </p:sp>
    </p:spTree>
    <p:extLst>
      <p:ext uri="{BB962C8B-B14F-4D97-AF65-F5344CB8AC3E}">
        <p14:creationId xmlns:p14="http://schemas.microsoft.com/office/powerpoint/2010/main" val="111025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EEDAF89-0ECD-416A-93E5-A300FF0B9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by sector</a:t>
            </a:r>
          </a:p>
        </p:txBody>
      </p:sp>
      <p:graphicFrame>
        <p:nvGraphicFramePr>
          <p:cNvPr id="16" name="Content Placeholder 5" descr="chart">
            <a:extLst>
              <a:ext uri="{FF2B5EF4-FFF2-40B4-BE49-F238E27FC236}">
                <a16:creationId xmlns:a16="http://schemas.microsoft.com/office/drawing/2014/main" id="{BBB34574-6177-4514-8D8E-C0DCBFBE0D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465937"/>
              </p:ext>
            </p:extLst>
          </p:nvPr>
        </p:nvGraphicFramePr>
        <p:xfrm>
          <a:off x="784225" y="1954646"/>
          <a:ext cx="1062355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86A9EC-640F-47FB-AA92-2851B3012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by sector 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9A8E8C2A-A8BD-45E2-9295-7C18164F1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50625"/>
              </p:ext>
            </p:extLst>
          </p:nvPr>
        </p:nvGraphicFramePr>
        <p:xfrm>
          <a:off x="1028700" y="2239282"/>
          <a:ext cx="10134600" cy="342900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2026920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18976066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Q1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Q3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Q4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Series 1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4.3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4.5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Series 2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2.4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1.8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Series 3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Biome Light" panose="020B0303030204020804" pitchFamily="34" charset="0"/>
                        </a:rPr>
                        <a:t>Series 4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Biome Light" panose="020B0303030204020804" pitchFamily="34" charset="0"/>
                        </a:rPr>
                        <a:t>3.4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Biome Light" panose="020B0303030204020804" pitchFamily="34" charset="0"/>
                        </a:rPr>
                        <a:t>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Biome Light" panose="020B0303030204020804" pitchFamily="34" charset="0"/>
                        </a:rPr>
                        <a:t>2.3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Biome Light" panose="020B0303030204020804" pitchFamily="34" charset="0"/>
                        </a:rPr>
                        <a:t>1</a:t>
                      </a: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4956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Biome Light" panose="020B0303030204020804" pitchFamily="34" charset="0"/>
                      </a:endParaRP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425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Reflection of city at dusk on mirrored building">
            <a:extLst>
              <a:ext uri="{FF2B5EF4-FFF2-40B4-BE49-F238E27FC236}">
                <a16:creationId xmlns:a16="http://schemas.microsoft.com/office/drawing/2014/main" id="{80F641B8-D4CB-4B34-AF57-A526981DED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80000"/>
          </a:blip>
          <a:srcRect t="6692" b="6692"/>
          <a:stretch/>
        </p:blipFill>
        <p:spPr>
          <a:xfrm>
            <a:off x="-5606" y="0"/>
            <a:ext cx="12192000" cy="6858000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8461F53-81E4-4F48-8B4D-56B6013B1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2800" y="685800"/>
            <a:ext cx="5486400" cy="5486400"/>
          </a:xfrm>
          <a:prstGeom prst="ellipse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A4A65-0235-4CB2-B09E-4E2D8F223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2800" kern="12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Contoso was great to work with. Patrice was my representative and she anticipated my needs and worked diligently to fix my issue.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33AD71F-DA66-44DD-B812-447839E53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8160" y="5669280"/>
            <a:ext cx="502920" cy="502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CF27D1-2BD8-40D7-A92B-834F8A4F7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5463" y="1295169"/>
            <a:ext cx="692878" cy="69287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0F2B13-F976-4C2D-883C-E495CDF04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98520" y="904895"/>
            <a:ext cx="251460" cy="251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DE5458-0766-49A5-8982-EF9557A6B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satisfied customer</a:t>
            </a:r>
          </a:p>
        </p:txBody>
      </p:sp>
    </p:spTree>
    <p:extLst>
      <p:ext uri="{BB962C8B-B14F-4D97-AF65-F5344CB8AC3E}">
        <p14:creationId xmlns:p14="http://schemas.microsoft.com/office/powerpoint/2010/main" val="410139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88C20CF-C1EE-4092-B52D-FD4AB2AB250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Team</a:t>
            </a:r>
          </a:p>
        </p:txBody>
      </p:sp>
      <p:pic>
        <p:nvPicPr>
          <p:cNvPr id="46" name="Picture Placeholder 45" descr="team member headshot">
            <a:extLst>
              <a:ext uri="{FF2B5EF4-FFF2-40B4-BE49-F238E27FC236}">
                <a16:creationId xmlns:a16="http://schemas.microsoft.com/office/drawing/2014/main" id="{BBCAE79E-A970-4D29-9B36-494E5FA5858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/>
          <a:srcRect l="20783" t="1563" r="10070" b="9125"/>
          <a:stretch/>
        </p:blipFill>
        <p:spPr>
          <a:xfrm>
            <a:off x="878337" y="2555551"/>
            <a:ext cx="1484985" cy="1280160"/>
          </a:xfr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CA14AB3-F8C5-4601-B349-EC1B8C7B6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Ana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C14EE69-4487-4814-AC77-72381087B0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Sales Manager</a:t>
            </a:r>
          </a:p>
        </p:txBody>
      </p:sp>
      <p:pic>
        <p:nvPicPr>
          <p:cNvPr id="48" name="Picture Placeholder 47" descr="team member headshot">
            <a:extLst>
              <a:ext uri="{FF2B5EF4-FFF2-40B4-BE49-F238E27FC236}">
                <a16:creationId xmlns:a16="http://schemas.microsoft.com/office/drawing/2014/main" id="{3DA3586E-5B97-49E4-B090-AD9D2A9C4F8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/>
          <a:srcRect l="7578" t="15647" r="30066" b="3723"/>
          <a:stretch/>
        </p:blipFill>
        <p:spPr>
          <a:xfrm>
            <a:off x="3115921" y="2555551"/>
            <a:ext cx="1484985" cy="1280160"/>
          </a:xfr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83F2E96-9C2D-4D1E-96F8-93A9DB1304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Roman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7AB1F14-3A1E-4057-A473-9975BA59F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Sales Representative</a:t>
            </a:r>
          </a:p>
        </p:txBody>
      </p:sp>
      <p:pic>
        <p:nvPicPr>
          <p:cNvPr id="50" name="Picture Placeholder 49" descr="team member headshot">
            <a:extLst>
              <a:ext uri="{FF2B5EF4-FFF2-40B4-BE49-F238E27FC236}">
                <a16:creationId xmlns:a16="http://schemas.microsoft.com/office/drawing/2014/main" id="{EC2CC961-DBF2-4A0D-A6B3-7A630D18573F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/>
          <a:srcRect l="27588" t="15450" r="33209" b="33913"/>
          <a:stretch/>
        </p:blipFill>
        <p:spPr>
          <a:xfrm>
            <a:off x="5353508" y="2555551"/>
            <a:ext cx="1484985" cy="1280160"/>
          </a:xfrm>
        </p:spPr>
      </p:pic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F15E5CC-C708-41FE-A7A3-053E1BC87F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Federico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F4ED7E2-1BC8-493D-91C3-FB23BE9F2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Sales Representative</a:t>
            </a:r>
          </a:p>
        </p:txBody>
      </p:sp>
      <p:pic>
        <p:nvPicPr>
          <p:cNvPr id="52" name="Picture Placeholder 51" descr="team member headshot">
            <a:extLst>
              <a:ext uri="{FF2B5EF4-FFF2-40B4-BE49-F238E27FC236}">
                <a16:creationId xmlns:a16="http://schemas.microsoft.com/office/drawing/2014/main" id="{E531F544-C55C-4602-B4B8-F5660B7ED48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5"/>
          <a:srcRect l="23308" t="12522" r="23308" b="18449"/>
          <a:stretch/>
        </p:blipFill>
        <p:spPr>
          <a:xfrm>
            <a:off x="7602465" y="2555551"/>
            <a:ext cx="1484985" cy="1280160"/>
          </a:xfr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00F09FF-0051-4C2F-8747-35EDBE996D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Jim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525FBF8-C8AC-493A-AC3E-6E93DBC80B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Support Representative</a:t>
            </a:r>
          </a:p>
        </p:txBody>
      </p:sp>
      <p:pic>
        <p:nvPicPr>
          <p:cNvPr id="54" name="Picture Placeholder 53" descr="team member headshot">
            <a:extLst>
              <a:ext uri="{FF2B5EF4-FFF2-40B4-BE49-F238E27FC236}">
                <a16:creationId xmlns:a16="http://schemas.microsoft.com/office/drawing/2014/main" id="{7E965E64-2E65-4450-990B-C108B3B75B6F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6"/>
          <a:srcRect l="35827" t="9135" r="19869" b="33640"/>
          <a:stretch/>
        </p:blipFill>
        <p:spPr>
          <a:xfrm>
            <a:off x="9840051" y="2555551"/>
            <a:ext cx="1484985" cy="1280160"/>
          </a:xfrm>
        </p:spPr>
      </p:pic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122B5B8-1BE2-44F4-94EE-51D52B4D04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Larissa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4998361E-ED50-43C1-A2AE-2397B1E6CD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Support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340174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184F3FD5-57F6-429C-8A79-BC3E161F9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4362" y="2277832"/>
            <a:ext cx="685800" cy="60415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8931DDA4-6E0A-4CD6-92DA-3787D0A64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4548" y="2277832"/>
            <a:ext cx="685800" cy="60415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8DC04250-3EFF-4260-841A-83A3745A3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12960" y="2277832"/>
            <a:ext cx="685800" cy="60415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70414E17-AF31-4773-9D9B-6F287966B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21558" y="2277832"/>
            <a:ext cx="685800" cy="60415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9A460E96-6DE9-4695-B9AA-33D872B9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0156" y="2277832"/>
            <a:ext cx="685800" cy="6041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73AA3A47-BB43-4280-BD7B-7095FEBBB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754" y="2277832"/>
            <a:ext cx="685800" cy="6041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0D4AF445-4FAA-4F77-90FF-71B4790DF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47352" y="2277832"/>
            <a:ext cx="685800" cy="604157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5160F8B1-281B-40FE-913B-79806DCE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55950" y="2277832"/>
            <a:ext cx="685800" cy="60415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12A74B3C-CA43-40B8-8377-A34C10C16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3146" y="2277832"/>
            <a:ext cx="685800" cy="60415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06F5B9A6-704C-47AE-B230-105F31223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1744" y="2277832"/>
            <a:ext cx="685800" cy="60415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C9ADA53C-9ACF-479A-B6E8-7BB006F0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90342" y="2277832"/>
            <a:ext cx="685800" cy="60415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4A4865DF-B1A5-4498-AB0B-F562ECEB9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98942" y="2277832"/>
            <a:ext cx="685800" cy="60415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8C20CF-C1EE-4092-B52D-FD4AB2AB250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Timeline</a:t>
            </a: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EB84A30F-F3B0-42F4-8DF6-3D9E61AB0E01}"/>
              </a:ext>
            </a:extLst>
          </p:cNvPr>
          <p:cNvSpPr txBox="1">
            <a:spLocks/>
          </p:cNvSpPr>
          <p:nvPr/>
        </p:nvSpPr>
        <p:spPr>
          <a:xfrm>
            <a:off x="832936" y="1709111"/>
            <a:ext cx="604158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Q1</a:t>
            </a: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0BEEF0A5-2CB1-4246-A58F-DA45646140C6}"/>
              </a:ext>
            </a:extLst>
          </p:cNvPr>
          <p:cNvSpPr txBox="1">
            <a:spLocks/>
          </p:cNvSpPr>
          <p:nvPr/>
        </p:nvSpPr>
        <p:spPr>
          <a:xfrm>
            <a:off x="3558732" y="1709111"/>
            <a:ext cx="604157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Q2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F7438FF9-EC22-4A3F-ADDB-34D6A1CA0020}"/>
              </a:ext>
            </a:extLst>
          </p:cNvPr>
          <p:cNvSpPr txBox="1">
            <a:spLocks/>
          </p:cNvSpPr>
          <p:nvPr/>
        </p:nvSpPr>
        <p:spPr>
          <a:xfrm>
            <a:off x="6299952" y="1709111"/>
            <a:ext cx="588731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Q3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6063F1E3-11C4-4E56-B839-26CD88F2ACF7}"/>
              </a:ext>
            </a:extLst>
          </p:cNvPr>
          <p:cNvSpPr txBox="1">
            <a:spLocks/>
          </p:cNvSpPr>
          <p:nvPr/>
        </p:nvSpPr>
        <p:spPr>
          <a:xfrm>
            <a:off x="9010320" y="1709111"/>
            <a:ext cx="604157" cy="501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4"/>
                </a:solidFill>
                <a:cs typeface="Biome Light" panose="020B0303030204020804" pitchFamily="34" charset="0"/>
              </a:rPr>
              <a:t>Q4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4CA3F56-6B4F-4DFF-B133-DBA85DE68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349" y="2578060"/>
            <a:ext cx="250694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156482F-4317-491F-AFBA-E1AC4F3E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4200" y="2578060"/>
            <a:ext cx="248716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4F6EFBC-D760-468D-9BF7-FAAD40BF5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6051" y="2578060"/>
            <a:ext cx="248716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A80BA8B-9E64-46F6-BB41-F59F1B3E9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3692" y="2578060"/>
            <a:ext cx="2487168" cy="30150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2D8CCC-2870-4227-ABD9-02D24FF59C9D}"/>
              </a:ext>
            </a:extLst>
          </p:cNvPr>
          <p:cNvSpPr txBox="1"/>
          <p:nvPr/>
        </p:nvSpPr>
        <p:spPr>
          <a:xfrm>
            <a:off x="832935" y="2410633"/>
            <a:ext cx="604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cs typeface="Biome Light" panose="020B0303030204020804" pitchFamily="34" charset="0"/>
              </a:rPr>
              <a:t>Jul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A33B70-9718-4660-A2AE-8C514CC59259}"/>
              </a:ext>
            </a:extLst>
          </p:cNvPr>
          <p:cNvSpPr txBox="1"/>
          <p:nvPr/>
        </p:nvSpPr>
        <p:spPr>
          <a:xfrm>
            <a:off x="1741713" y="2410633"/>
            <a:ext cx="604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cs typeface="Biome Light" panose="020B0303030204020804" pitchFamily="34" charset="0"/>
              </a:rPr>
              <a:t>Aug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1910E1-1CD0-4263-8B65-DF80AB091A84}"/>
              </a:ext>
            </a:extLst>
          </p:cNvPr>
          <p:cNvSpPr txBox="1"/>
          <p:nvPr/>
        </p:nvSpPr>
        <p:spPr>
          <a:xfrm>
            <a:off x="2650133" y="2410633"/>
            <a:ext cx="604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cs typeface="Biome Light" panose="020B0303030204020804" pitchFamily="34" charset="0"/>
              </a:rPr>
              <a:t>Sep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B5CD73-11BC-43DA-910C-ABCDC49C4233}"/>
              </a:ext>
            </a:extLst>
          </p:cNvPr>
          <p:cNvSpPr txBox="1"/>
          <p:nvPr/>
        </p:nvSpPr>
        <p:spPr>
          <a:xfrm>
            <a:off x="4390864" y="2410633"/>
            <a:ext cx="757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cs typeface="Biome Light" panose="020B0303030204020804" pitchFamily="34" charset="0"/>
              </a:rPr>
              <a:t>Nov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4F85F2D-21EB-430E-87FA-3C2988015BD5}"/>
              </a:ext>
            </a:extLst>
          </p:cNvPr>
          <p:cNvSpPr txBox="1"/>
          <p:nvPr/>
        </p:nvSpPr>
        <p:spPr>
          <a:xfrm>
            <a:off x="3574159" y="2410633"/>
            <a:ext cx="604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cs typeface="Biome Light" panose="020B0303030204020804" pitchFamily="34" charset="0"/>
              </a:rPr>
              <a:t>Oct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9BECB44-1C03-468E-9519-E27DEFF7D5F1}"/>
              </a:ext>
            </a:extLst>
          </p:cNvPr>
          <p:cNvSpPr txBox="1"/>
          <p:nvPr/>
        </p:nvSpPr>
        <p:spPr>
          <a:xfrm>
            <a:off x="5299462" y="2410633"/>
            <a:ext cx="757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cs typeface="Biome Light" panose="020B0303030204020804" pitchFamily="34" charset="0"/>
              </a:rPr>
              <a:t>Dec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91474A0-3948-4481-B3F1-1BD1F9FD5596}"/>
              </a:ext>
            </a:extLst>
          </p:cNvPr>
          <p:cNvSpPr txBox="1"/>
          <p:nvPr/>
        </p:nvSpPr>
        <p:spPr>
          <a:xfrm>
            <a:off x="6208060" y="2410633"/>
            <a:ext cx="757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cs typeface="Biome Light" panose="020B0303030204020804" pitchFamily="34" charset="0"/>
              </a:rPr>
              <a:t>Jan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985E6F-8992-46C8-A3A9-0252AC0BD256}"/>
              </a:ext>
            </a:extLst>
          </p:cNvPr>
          <p:cNvSpPr txBox="1"/>
          <p:nvPr/>
        </p:nvSpPr>
        <p:spPr>
          <a:xfrm>
            <a:off x="7116658" y="2410633"/>
            <a:ext cx="757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cs typeface="Biome Light" panose="020B0303030204020804" pitchFamily="34" charset="0"/>
              </a:rPr>
              <a:t>Feb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CB6B85C-AD04-4022-B4E1-7CDFE4556405}"/>
              </a:ext>
            </a:extLst>
          </p:cNvPr>
          <p:cNvSpPr txBox="1"/>
          <p:nvPr/>
        </p:nvSpPr>
        <p:spPr>
          <a:xfrm>
            <a:off x="8025256" y="2410633"/>
            <a:ext cx="757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cs typeface="Biome Light" panose="020B0303030204020804" pitchFamily="34" charset="0"/>
              </a:rPr>
              <a:t>Mar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4CD836B-A190-4A59-9ACF-3B40EAEA9BCB}"/>
              </a:ext>
            </a:extLst>
          </p:cNvPr>
          <p:cNvSpPr txBox="1"/>
          <p:nvPr/>
        </p:nvSpPr>
        <p:spPr>
          <a:xfrm>
            <a:off x="8933854" y="2410633"/>
            <a:ext cx="757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cs typeface="Biome Light" panose="020B0303030204020804" pitchFamily="34" charset="0"/>
              </a:rPr>
              <a:t>Apr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A49F82E-F0CC-4890-8686-8F661F8C7332}"/>
              </a:ext>
            </a:extLst>
          </p:cNvPr>
          <p:cNvSpPr txBox="1"/>
          <p:nvPr/>
        </p:nvSpPr>
        <p:spPr>
          <a:xfrm>
            <a:off x="9842452" y="2410633"/>
            <a:ext cx="757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cs typeface="Biome Light" panose="020B0303030204020804" pitchFamily="34" charset="0"/>
              </a:rPr>
              <a:t>May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A92DCAA-7A96-4807-96C2-97D8D1B18BDD}"/>
              </a:ext>
            </a:extLst>
          </p:cNvPr>
          <p:cNvSpPr txBox="1"/>
          <p:nvPr/>
        </p:nvSpPr>
        <p:spPr>
          <a:xfrm>
            <a:off x="10751050" y="2410633"/>
            <a:ext cx="757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cs typeface="Biome Light" panose="020B0303030204020804" pitchFamily="34" charset="0"/>
              </a:rPr>
              <a:t>Jun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9097234-38E0-4114-A29F-508805824B65}"/>
              </a:ext>
            </a:extLst>
          </p:cNvPr>
          <p:cNvSpPr txBox="1"/>
          <p:nvPr/>
        </p:nvSpPr>
        <p:spPr>
          <a:xfrm>
            <a:off x="989441" y="3358599"/>
            <a:ext cx="2085110" cy="160929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ctr"/>
            <a:r>
              <a:rPr lang="en-US" b="1" dirty="0">
                <a:latin typeface="+mj-lt"/>
                <a:cs typeface="Biome Light" panose="020B0303030204020804" pitchFamily="34" charset="0"/>
              </a:rPr>
              <a:t>Product launch</a:t>
            </a:r>
            <a:br>
              <a:rPr lang="en-US" b="1" dirty="0">
                <a:latin typeface="+mj-lt"/>
                <a:cs typeface="Biome Light" panose="020B0303030204020804" pitchFamily="34" charset="0"/>
              </a:rPr>
            </a:br>
            <a:endParaRPr lang="en-US" b="1" dirty="0">
              <a:latin typeface="+mj-lt"/>
              <a:cs typeface="Biome Light" panose="020B0303030204020804" pitchFamily="34" charset="0"/>
            </a:endParaRPr>
          </a:p>
          <a:p>
            <a:pPr algn="ctr"/>
            <a:r>
              <a:rPr lang="en-US" sz="1400" b="0" i="0" u="none" strike="noStrike" dirty="0">
                <a:effectLst/>
                <a:cs typeface="Biome Light" panose="020B0303030204020804" pitchFamily="34" charset="0"/>
              </a:rPr>
              <a:t>Lorem ipsum dolor sit amet, consectetur adipiscing elit. Mauris vitae lorem id leo accumsan.</a:t>
            </a:r>
            <a:endParaRPr lang="en-US" sz="1400" dirty="0">
              <a:cs typeface="Biome Light" panose="020B03030302040208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89E278-8976-4219-B8E5-16D2E65CD0E0}"/>
              </a:ext>
            </a:extLst>
          </p:cNvPr>
          <p:cNvSpPr txBox="1"/>
          <p:nvPr/>
        </p:nvSpPr>
        <p:spPr>
          <a:xfrm>
            <a:off x="3735229" y="3358599"/>
            <a:ext cx="2085110" cy="160929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ctr"/>
            <a:r>
              <a:rPr lang="en-US" b="1" dirty="0">
                <a:latin typeface="+mj-lt"/>
                <a:cs typeface="Biome Light" panose="020B0303030204020804" pitchFamily="34" charset="0"/>
              </a:rPr>
              <a:t>Product launch</a:t>
            </a:r>
            <a:br>
              <a:rPr lang="en-US" b="1" dirty="0">
                <a:latin typeface="+mj-lt"/>
                <a:cs typeface="Biome Light" panose="020B0303030204020804" pitchFamily="34" charset="0"/>
              </a:rPr>
            </a:br>
            <a:endParaRPr lang="en-US" b="1" dirty="0">
              <a:latin typeface="+mj-lt"/>
              <a:cs typeface="Biome Light" panose="020B0303030204020804" pitchFamily="34" charset="0"/>
            </a:endParaRPr>
          </a:p>
          <a:p>
            <a:pPr algn="ctr"/>
            <a:r>
              <a:rPr lang="en-US" sz="1400" b="0" i="0" u="none" strike="noStrike" dirty="0">
                <a:effectLst/>
                <a:cs typeface="Biome Light" panose="020B0303030204020804" pitchFamily="34" charset="0"/>
              </a:rPr>
              <a:t>Lorem ipsum dolor sit amet, consectetur adipiscing elit. Mauris vitae lorem id leo accumsan.</a:t>
            </a:r>
            <a:endParaRPr lang="en-US" sz="1400" dirty="0">
              <a:cs typeface="Biome Light" panose="020B03030302040208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0F69B-8088-4A76-862A-5DC3B7B099A1}"/>
              </a:ext>
            </a:extLst>
          </p:cNvPr>
          <p:cNvSpPr txBox="1"/>
          <p:nvPr/>
        </p:nvSpPr>
        <p:spPr>
          <a:xfrm>
            <a:off x="6452646" y="3358599"/>
            <a:ext cx="2085110" cy="160929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ctr"/>
            <a:r>
              <a:rPr lang="en-US" b="1" dirty="0">
                <a:latin typeface="+mj-lt"/>
                <a:cs typeface="Biome Light" panose="020B0303030204020804" pitchFamily="34" charset="0"/>
              </a:rPr>
              <a:t>Product launch</a:t>
            </a:r>
            <a:br>
              <a:rPr lang="en-US" b="1" dirty="0">
                <a:latin typeface="+mj-lt"/>
                <a:cs typeface="Biome Light" panose="020B0303030204020804" pitchFamily="34" charset="0"/>
              </a:rPr>
            </a:br>
            <a:endParaRPr lang="en-US" b="1" dirty="0">
              <a:latin typeface="+mj-lt"/>
              <a:cs typeface="Biome Light" panose="020B0303030204020804" pitchFamily="34" charset="0"/>
            </a:endParaRPr>
          </a:p>
          <a:p>
            <a:pPr algn="ctr"/>
            <a:r>
              <a:rPr lang="en-US" sz="1400" b="0" i="0" u="none" strike="noStrike" dirty="0">
                <a:effectLst/>
                <a:cs typeface="Biome Light" panose="020B0303030204020804" pitchFamily="34" charset="0"/>
              </a:rPr>
              <a:t>Lorem ipsum dolor sit amet, consectetur adipiscing elit. Mauris vitae lorem id leo accumsan.</a:t>
            </a:r>
            <a:endParaRPr lang="en-US" sz="1400" dirty="0">
              <a:cs typeface="Biome Light" panose="020B03030302040208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4673B4-C0B9-43A0-B642-C8D78A87A514}"/>
              </a:ext>
            </a:extLst>
          </p:cNvPr>
          <p:cNvSpPr txBox="1"/>
          <p:nvPr/>
        </p:nvSpPr>
        <p:spPr>
          <a:xfrm>
            <a:off x="9178440" y="3358599"/>
            <a:ext cx="2085110" cy="160929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ctr"/>
            <a:r>
              <a:rPr lang="en-US" b="1" dirty="0">
                <a:latin typeface="+mj-lt"/>
                <a:cs typeface="Biome Light" panose="020B0303030204020804" pitchFamily="34" charset="0"/>
              </a:rPr>
              <a:t>Product launch</a:t>
            </a:r>
            <a:br>
              <a:rPr lang="en-US" b="1" dirty="0">
                <a:latin typeface="+mj-lt"/>
                <a:cs typeface="Biome Light" panose="020B0303030204020804" pitchFamily="34" charset="0"/>
              </a:rPr>
            </a:br>
            <a:endParaRPr lang="en-US" b="1" dirty="0">
              <a:latin typeface="+mj-lt"/>
              <a:cs typeface="Biome Light" panose="020B0303030204020804" pitchFamily="34" charset="0"/>
            </a:endParaRPr>
          </a:p>
          <a:p>
            <a:pPr algn="ctr"/>
            <a:r>
              <a:rPr lang="en-US" sz="1400" b="0" i="0" u="none" strike="noStrike" dirty="0">
                <a:effectLst/>
                <a:cs typeface="Biome Light" panose="020B0303030204020804" pitchFamily="34" charset="0"/>
              </a:rPr>
              <a:t>Lorem ipsum dolor sit amet, consectetur adipiscing elit. Mauris vitae lorem id leo accumsan.</a:t>
            </a:r>
            <a:endParaRPr lang="en-US" sz="1400" dirty="0">
              <a:cs typeface="Biome Light" panose="020B03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14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metric Presentation">
      <a:dk1>
        <a:sysClr val="windowText" lastClr="000000"/>
      </a:dk1>
      <a:lt1>
        <a:sysClr val="window" lastClr="FFFFFF"/>
      </a:lt1>
      <a:dk2>
        <a:srgbClr val="44546A"/>
      </a:dk2>
      <a:lt2>
        <a:srgbClr val="ACCBF9"/>
      </a:lt2>
      <a:accent1>
        <a:srgbClr val="5C83C4"/>
      </a:accent1>
      <a:accent2>
        <a:srgbClr val="2C599D"/>
      </a:accent2>
      <a:accent3>
        <a:srgbClr val="1A3B70"/>
      </a:accent3>
      <a:accent4>
        <a:srgbClr val="FA6F1A"/>
      </a:accent4>
      <a:accent5>
        <a:srgbClr val="11224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3_LW_v2" id="{C590A786-F65F-42F6-9E48-12C78E3C86B3}" vid="{FEE92C9D-6350-4ECD-87A4-004D12BB2B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D99ABA-76CE-4A8E-B5F0-C051B96628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EA9014-ED64-4558-B1E1-D03F0EE32BEB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16c05727-aa75-4e4a-9b5f-8a80a1165891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19EB750-A6DA-4BE8-B87B-FC499FE733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presentation</Template>
  <TotalTime>48</TotalTime>
  <Words>655</Words>
  <Application>Microsoft Office PowerPoint</Application>
  <PresentationFormat>Widescreen</PresentationFormat>
  <Paragraphs>139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Biome Light</vt:lpstr>
      <vt:lpstr>Calibri</vt:lpstr>
      <vt:lpstr>Calibri Light</vt:lpstr>
      <vt:lpstr>Wingdings</vt:lpstr>
      <vt:lpstr>Office Theme</vt:lpstr>
      <vt:lpstr>Annual Review</vt:lpstr>
      <vt:lpstr>Agenda</vt:lpstr>
      <vt:lpstr>Introduction</vt:lpstr>
      <vt:lpstr>Results from last year</vt:lpstr>
      <vt:lpstr>Growth by sector</vt:lpstr>
      <vt:lpstr>Growth by sector </vt:lpstr>
      <vt:lpstr>Contoso was great to work with. Patrice was my representative and she anticipated my needs and worked diligently to fix my issue.</vt:lpstr>
      <vt:lpstr>Team</vt:lpstr>
      <vt:lpstr>Timeline</vt:lpstr>
      <vt:lpstr>Goals for Q1 </vt:lpstr>
      <vt:lpstr>Goals for Q2 </vt:lpstr>
      <vt:lpstr>Summary 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Khushi Ladha</dc:creator>
  <cp:lastModifiedBy>Khushi Ladha</cp:lastModifiedBy>
  <cp:revision>2</cp:revision>
  <dcterms:created xsi:type="dcterms:W3CDTF">2024-10-14T12:08:06Z</dcterms:created>
  <dcterms:modified xsi:type="dcterms:W3CDTF">2024-10-15T19:51:12Z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