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C4A88-F5A2-50DE-03A7-87C6496C1C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EA5C97-5364-C1FC-4441-344B7733A3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FC1A7E-1E6F-CD16-C540-7EE82FA9F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E4C3-5315-4030-9C4A-929DB839991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4167B-ABE8-0E9F-D960-40A07D031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3FBEA-24AF-F9D1-6385-4BC0EA564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C6920-670A-4A76-A31B-81B91FC6D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25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3BCD8-7B2A-2A57-24B6-F01A3E51C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BE209C-2E8F-F047-AD22-488BA8BECC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2D749-897B-B0F9-BA42-A46F2C2E4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E4C3-5315-4030-9C4A-929DB839991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47171-7429-A596-D3F4-4999245F4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8046B-CD71-0E07-C9CB-AFD1BB19A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C6920-670A-4A76-A31B-81B91FC6D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94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B089EB-65A1-53DC-F43F-897C6D8F5B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4408DC-F3BB-8088-70BE-BE0C767DA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BFD421-AC24-5058-75BC-72AD6035F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E4C3-5315-4030-9C4A-929DB839991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79CF4-3C2D-F327-7F54-267EE90F5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C5B16-BA37-51CB-B1C4-1FACEA144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C6920-670A-4A76-A31B-81B91FC6D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98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63C8B-F21A-7C15-8225-097A8A9A7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08648-999C-2A1E-687B-46846311C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E8048-CFE6-D74B-4FD6-D5A4FDE9C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E4C3-5315-4030-9C4A-929DB839991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6A645-8A5B-7393-9B4A-2E5DABC70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80CE0-6660-B90A-9B49-340685CA6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C6920-670A-4A76-A31B-81B91FC6D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61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10962-1D60-30E9-7483-9F960A330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32A8EB-1F09-0AF7-5205-2B13EC65E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18258-C1C0-E6E8-DA47-EC91EBD06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E4C3-5315-4030-9C4A-929DB839991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18C42-5275-C2B2-522C-92DC5E15A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9CE08-8417-0EA3-33CD-FCF5950C6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C6920-670A-4A76-A31B-81B91FC6D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7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0D9D2-C72A-D8A9-B266-70359958F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EAB7D-8238-FB15-9842-161E1E9E30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34097A-0A82-AA93-F925-529D1F334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74234-6C8D-CFCC-3720-8F850E30B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E4C3-5315-4030-9C4A-929DB839991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353315-9E7F-C075-0F82-63CE147F3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FD723-C49E-493D-73F2-380E340C0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C6920-670A-4A76-A31B-81B91FC6D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9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8E628-BE14-8479-529A-7E34FEFD5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C4A44C-4EC4-59A0-1DF7-FE2684AF8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D1B6DD-CF9F-E343-855C-DF8C8493F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130127-8846-53E0-BC8B-61DDE36E42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4ED041-2E40-21C4-71DF-67FA5A760B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9A1224-86E6-ECD2-727C-11A3F6D5F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E4C3-5315-4030-9C4A-929DB839991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6A7A75-E9C2-3A05-0AB1-B3FE74312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4E71C0-69B9-262C-21CB-E6E5C3554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C6920-670A-4A76-A31B-81B91FC6D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38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9E85C-2934-03EB-ED40-96BB1F68D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8ED0C3-D48C-5925-931E-BD7715418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E4C3-5315-4030-9C4A-929DB839991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BCFF1D-DCEC-2B7E-4EF7-23A729B43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CCFEDB-DDDC-DF83-28AB-B2454DBAD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C6920-670A-4A76-A31B-81B91FC6D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480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A40A78-07FE-666B-CB22-21316D179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E4C3-5315-4030-9C4A-929DB839991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C36D69-7BCE-AB5D-D2A0-55BE4362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AEF9D-BD79-4A46-4B27-06E49EFDE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C6920-670A-4A76-A31B-81B91FC6D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14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749C2-68C6-1CB1-D088-21EC4CDA2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124FE-FAB5-4F69-0FA9-F91049A55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8155A-3C53-EB9B-9F00-9CCC994AF8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A9A0F-89E1-D121-05D9-98A3DB604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E4C3-5315-4030-9C4A-929DB839991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F46BF2-93AB-D780-EE1E-054D49C5A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35A773-E76F-ED9A-EEB9-1ADEB75F4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C6920-670A-4A76-A31B-81B91FC6D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1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AD99D-508B-B569-993A-3D1980575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3D3264-0A1C-6B3C-129C-405AB2884A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30B937-5659-1A46-C6CA-535C9729B8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367F35-B101-54EF-E80E-1EC825ED0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E4C3-5315-4030-9C4A-929DB839991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59148B-DA9D-0929-7472-49E8A5B3A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A206B3-5AA2-E754-2642-D9956CE90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C6920-670A-4A76-A31B-81B91FC6D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40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096422-C48F-7255-9B38-FFCAE0699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9C4378-8A9A-C0FA-5458-7DEC5459D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AC3F1-0959-8DCB-BC4C-D5DB06B2CE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BEE4C3-5315-4030-9C4A-929DB839991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015AF-BA44-2DD3-4E9B-E1B24187AF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3A7BA-C207-8E8B-2827-E8A3E224A3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DC6920-670A-4A76-A31B-81B91FC6DA0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33B04F-A3DB-F9F8-AB53-ADCB42275327}"/>
              </a:ext>
            </a:extLst>
          </p:cNvPr>
          <p:cNvSpPr txBox="1"/>
          <p:nvPr userDrawn="1"/>
        </p:nvSpPr>
        <p:spPr>
          <a:xfrm rot="20071015">
            <a:off x="3190411" y="2116439"/>
            <a:ext cx="6621838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en-US" sz="5400" b="1" dirty="0">
                <a:ln>
                  <a:solidFill>
                    <a:schemeClr val="bg1">
                      <a:lumMod val="75000"/>
                      <a:alpha val="40000"/>
                    </a:schemeClr>
                  </a:solidFill>
                </a:ln>
                <a:solidFill>
                  <a:schemeClr val="bg1">
                    <a:lumMod val="75000"/>
                    <a:alpha val="35000"/>
                  </a:schemeClr>
                </a:solidFill>
              </a:rPr>
              <a:t>DRAFT</a:t>
            </a:r>
            <a:endParaRPr lang="en-US" b="1" dirty="0">
              <a:ln>
                <a:solidFill>
                  <a:schemeClr val="bg1">
                    <a:lumMod val="75000"/>
                    <a:alpha val="40000"/>
                  </a:schemeClr>
                </a:solidFill>
              </a:ln>
              <a:solidFill>
                <a:schemeClr val="bg1">
                  <a:lumMod val="75000"/>
                  <a:alpha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307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7817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Aditi Ladha</dc:creator>
  <cp:lastModifiedBy>Aditi Ladha</cp:lastModifiedBy>
  <cp:revision>1</cp:revision>
  <dcterms:created xsi:type="dcterms:W3CDTF">2024-11-17T18:01:45Z</dcterms:created>
  <dcterms:modified xsi:type="dcterms:W3CDTF">2024-11-17T18:39:12Z</dcterms:modified>
</cp:coreProperties>
</file>