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C2FDEA-88BF-4AD9-A5A7-B3E9F06FDF3D}" v="5" dt="2024-10-31T03:59:33.0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iti Lundia" userId="f074e88eccd270ed" providerId="LiveId" clId="{FAC2FDEA-88BF-4AD9-A5A7-B3E9F06FDF3D}"/>
    <pc:docChg chg="undo custSel modSld">
      <pc:chgData name="Aditi Lundia" userId="f074e88eccd270ed" providerId="LiveId" clId="{FAC2FDEA-88BF-4AD9-A5A7-B3E9F06FDF3D}" dt="2024-10-31T03:59:33.038" v="56"/>
      <pc:docMkLst>
        <pc:docMk/>
      </pc:docMkLst>
      <pc:sldChg chg="addSp delSp modSp mod modAnim">
        <pc:chgData name="Aditi Lundia" userId="f074e88eccd270ed" providerId="LiveId" clId="{FAC2FDEA-88BF-4AD9-A5A7-B3E9F06FDF3D}" dt="2024-10-31T03:59:33.038" v="56"/>
        <pc:sldMkLst>
          <pc:docMk/>
          <pc:sldMk cId="3405381402" sldId="257"/>
        </pc:sldMkLst>
        <pc:spChg chg="mod">
          <ac:chgData name="Aditi Lundia" userId="f074e88eccd270ed" providerId="LiveId" clId="{FAC2FDEA-88BF-4AD9-A5A7-B3E9F06FDF3D}" dt="2024-10-31T03:51:31.722" v="2" actId="13822"/>
          <ac:spMkLst>
            <pc:docMk/>
            <pc:sldMk cId="3405381402" sldId="257"/>
            <ac:spMk id="2" creationId="{AD1C85C6-8D58-5EED-84DF-CD8812B12C12}"/>
          </ac:spMkLst>
        </pc:spChg>
        <pc:spChg chg="mod">
          <ac:chgData name="Aditi Lundia" userId="f074e88eccd270ed" providerId="LiveId" clId="{FAC2FDEA-88BF-4AD9-A5A7-B3E9F06FDF3D}" dt="2024-10-31T03:52:57.551" v="10" actId="465"/>
          <ac:spMkLst>
            <pc:docMk/>
            <pc:sldMk cId="3405381402" sldId="257"/>
            <ac:spMk id="3" creationId="{28CFAD1F-265D-6095-49CE-2CC8578AA84B}"/>
          </ac:spMkLst>
        </pc:spChg>
        <pc:spChg chg="mod">
          <ac:chgData name="Aditi Lundia" userId="f074e88eccd270ed" providerId="LiveId" clId="{FAC2FDEA-88BF-4AD9-A5A7-B3E9F06FDF3D}" dt="2024-10-31T03:58:30.220" v="55" actId="1076"/>
          <ac:spMkLst>
            <pc:docMk/>
            <pc:sldMk cId="3405381402" sldId="257"/>
            <ac:spMk id="4" creationId="{007D2C4E-603E-F82A-41F9-A10A5D5A475C}"/>
          </ac:spMkLst>
        </pc:spChg>
        <pc:spChg chg="mod">
          <ac:chgData name="Aditi Lundia" userId="f074e88eccd270ed" providerId="LiveId" clId="{FAC2FDEA-88BF-4AD9-A5A7-B3E9F06FDF3D}" dt="2024-10-31T03:52:25.781" v="4" actId="1076"/>
          <ac:spMkLst>
            <pc:docMk/>
            <pc:sldMk cId="3405381402" sldId="257"/>
            <ac:spMk id="5" creationId="{632A9A47-818C-6543-9C58-50E79434FC9D}"/>
          </ac:spMkLst>
        </pc:spChg>
        <pc:spChg chg="mod">
          <ac:chgData name="Aditi Lundia" userId="f074e88eccd270ed" providerId="LiveId" clId="{FAC2FDEA-88BF-4AD9-A5A7-B3E9F06FDF3D}" dt="2024-10-31T03:53:19.578" v="13" actId="1076"/>
          <ac:spMkLst>
            <pc:docMk/>
            <pc:sldMk cId="3405381402" sldId="257"/>
            <ac:spMk id="7" creationId="{E9D41CE3-C372-5FFF-9FF4-13C7AE4B7256}"/>
          </ac:spMkLst>
        </pc:spChg>
        <pc:spChg chg="mod">
          <ac:chgData name="Aditi Lundia" userId="f074e88eccd270ed" providerId="LiveId" clId="{FAC2FDEA-88BF-4AD9-A5A7-B3E9F06FDF3D}" dt="2024-10-31T03:54:33.694" v="24" actId="1076"/>
          <ac:spMkLst>
            <pc:docMk/>
            <pc:sldMk cId="3405381402" sldId="257"/>
            <ac:spMk id="8" creationId="{D96A2D1B-277B-0F14-3440-5834518ED7A2}"/>
          </ac:spMkLst>
        </pc:spChg>
        <pc:spChg chg="mod">
          <ac:chgData name="Aditi Lundia" userId="f074e88eccd270ed" providerId="LiveId" clId="{FAC2FDEA-88BF-4AD9-A5A7-B3E9F06FDF3D}" dt="2024-10-31T03:54:28.985" v="23" actId="1076"/>
          <ac:spMkLst>
            <pc:docMk/>
            <pc:sldMk cId="3405381402" sldId="257"/>
            <ac:spMk id="9" creationId="{BE0F3DDA-E7AE-E761-DBC9-187E770CDC25}"/>
          </ac:spMkLst>
        </pc:spChg>
        <pc:cxnChg chg="add del mod">
          <ac:chgData name="Aditi Lundia" userId="f074e88eccd270ed" providerId="LiveId" clId="{FAC2FDEA-88BF-4AD9-A5A7-B3E9F06FDF3D}" dt="2024-10-31T03:52:41.619" v="9" actId="11529"/>
          <ac:cxnSpMkLst>
            <pc:docMk/>
            <pc:sldMk cId="3405381402" sldId="257"/>
            <ac:cxnSpMk id="11" creationId="{F7BE2ABA-E522-1C5D-E0D6-A812C2B834B2}"/>
          </ac:cxnSpMkLst>
        </pc:cxnChg>
        <pc:cxnChg chg="add mod">
          <ac:chgData name="Aditi Lundia" userId="f074e88eccd270ed" providerId="LiveId" clId="{FAC2FDEA-88BF-4AD9-A5A7-B3E9F06FDF3D}" dt="2024-10-31T03:53:19.578" v="13" actId="1076"/>
          <ac:cxnSpMkLst>
            <pc:docMk/>
            <pc:sldMk cId="3405381402" sldId="257"/>
            <ac:cxnSpMk id="13" creationId="{264A9692-AC08-647F-72E4-BEF2B284DF1C}"/>
          </ac:cxnSpMkLst>
        </pc:cxnChg>
        <pc:cxnChg chg="add mod">
          <ac:chgData name="Aditi Lundia" userId="f074e88eccd270ed" providerId="LiveId" clId="{FAC2FDEA-88BF-4AD9-A5A7-B3E9F06FDF3D}" dt="2024-10-31T03:53:25.930" v="15" actId="1076"/>
          <ac:cxnSpMkLst>
            <pc:docMk/>
            <pc:sldMk cId="3405381402" sldId="257"/>
            <ac:cxnSpMk id="16" creationId="{6C8C95B8-8150-54A5-97FE-3DD6E2991C5C}"/>
          </ac:cxnSpMkLst>
        </pc:cxnChg>
        <pc:cxnChg chg="add mod">
          <ac:chgData name="Aditi Lundia" userId="f074e88eccd270ed" providerId="LiveId" clId="{FAC2FDEA-88BF-4AD9-A5A7-B3E9F06FDF3D}" dt="2024-10-31T03:53:35.111" v="18" actId="1037"/>
          <ac:cxnSpMkLst>
            <pc:docMk/>
            <pc:sldMk cId="3405381402" sldId="257"/>
            <ac:cxnSpMk id="17" creationId="{8BE639AE-04D2-DEED-4BB8-330BCBF4BE80}"/>
          </ac:cxnSpMkLst>
        </pc:cxnChg>
        <pc:cxnChg chg="add mod">
          <ac:chgData name="Aditi Lundia" userId="f074e88eccd270ed" providerId="LiveId" clId="{FAC2FDEA-88BF-4AD9-A5A7-B3E9F06FDF3D}" dt="2024-10-31T03:58:30.220" v="55" actId="1076"/>
          <ac:cxnSpMkLst>
            <pc:docMk/>
            <pc:sldMk cId="3405381402" sldId="257"/>
            <ac:cxnSpMk id="19" creationId="{3DAA4937-2636-DEC1-031A-FC506B21A59F}"/>
          </ac:cxnSpMkLst>
        </pc:cxnChg>
        <pc:cxnChg chg="add mod">
          <ac:chgData name="Aditi Lundia" userId="f074e88eccd270ed" providerId="LiveId" clId="{FAC2FDEA-88BF-4AD9-A5A7-B3E9F06FDF3D}" dt="2024-10-31T03:54:10.581" v="22" actId="14100"/>
          <ac:cxnSpMkLst>
            <pc:docMk/>
            <pc:sldMk cId="3405381402" sldId="257"/>
            <ac:cxnSpMk id="21" creationId="{78E099E5-0C96-35FD-433D-AF0C930A5450}"/>
          </ac:cxnSpMkLst>
        </pc:cxnChg>
        <pc:cxnChg chg="add">
          <ac:chgData name="Aditi Lundia" userId="f074e88eccd270ed" providerId="LiveId" clId="{FAC2FDEA-88BF-4AD9-A5A7-B3E9F06FDF3D}" dt="2024-10-31T03:54:43.449" v="25" actId="11529"/>
          <ac:cxnSpMkLst>
            <pc:docMk/>
            <pc:sldMk cId="3405381402" sldId="257"/>
            <ac:cxnSpMk id="25" creationId="{B7CECCCE-2EF0-4707-76D0-9B9FF1B4F511}"/>
          </ac:cxnSpMkLst>
        </pc:cxnChg>
        <pc:cxnChg chg="add">
          <ac:chgData name="Aditi Lundia" userId="f074e88eccd270ed" providerId="LiveId" clId="{FAC2FDEA-88BF-4AD9-A5A7-B3E9F06FDF3D}" dt="2024-10-31T03:54:52.234" v="26" actId="11529"/>
          <ac:cxnSpMkLst>
            <pc:docMk/>
            <pc:sldMk cId="3405381402" sldId="257"/>
            <ac:cxnSpMk id="27" creationId="{D6696F56-5367-C34F-2DBF-301EBCE327AF}"/>
          </ac:cxnSpMkLst>
        </pc:cxnChg>
        <pc:cxnChg chg="add">
          <ac:chgData name="Aditi Lundia" userId="f074e88eccd270ed" providerId="LiveId" clId="{FAC2FDEA-88BF-4AD9-A5A7-B3E9F06FDF3D}" dt="2024-10-31T03:55:05.781" v="27" actId="11529"/>
          <ac:cxnSpMkLst>
            <pc:docMk/>
            <pc:sldMk cId="3405381402" sldId="257"/>
            <ac:cxnSpMk id="29" creationId="{15ECAA35-BB5E-D28A-9006-0C0337E57B3B}"/>
          </ac:cxnSpMkLst>
        </pc:cxnChg>
        <pc:cxnChg chg="add mod">
          <ac:chgData name="Aditi Lundia" userId="f074e88eccd270ed" providerId="LiveId" clId="{FAC2FDEA-88BF-4AD9-A5A7-B3E9F06FDF3D}" dt="2024-10-31T03:55:26.969" v="47" actId="1038"/>
          <ac:cxnSpMkLst>
            <pc:docMk/>
            <pc:sldMk cId="3405381402" sldId="257"/>
            <ac:cxnSpMk id="30" creationId="{D1C0DC4F-4623-EBA8-9CD0-799E2C28D43B}"/>
          </ac:cxnSpMkLst>
        </pc:cxnChg>
        <pc:cxnChg chg="add mod">
          <ac:chgData name="Aditi Lundia" userId="f074e88eccd270ed" providerId="LiveId" clId="{FAC2FDEA-88BF-4AD9-A5A7-B3E9F06FDF3D}" dt="2024-10-31T03:55:23.013" v="31" actId="14100"/>
          <ac:cxnSpMkLst>
            <pc:docMk/>
            <pc:sldMk cId="3405381402" sldId="257"/>
            <ac:cxnSpMk id="32" creationId="{BE91CC41-DF8A-4492-1BDA-2DD94FBFD185}"/>
          </ac:cxnSpMkLst>
        </pc:cxnChg>
        <pc:cxnChg chg="add del">
          <ac:chgData name="Aditi Lundia" userId="f074e88eccd270ed" providerId="LiveId" clId="{FAC2FDEA-88BF-4AD9-A5A7-B3E9F06FDF3D}" dt="2024-10-31T03:55:36.113" v="49" actId="478"/>
          <ac:cxnSpMkLst>
            <pc:docMk/>
            <pc:sldMk cId="3405381402" sldId="257"/>
            <ac:cxnSpMk id="35" creationId="{AEFDCC11-D0C0-552A-8BEB-50185C1B3CE3}"/>
          </ac:cxnSpMkLst>
        </pc:cxnChg>
        <pc:cxnChg chg="add mod">
          <ac:chgData name="Aditi Lundia" userId="f074e88eccd270ed" providerId="LiveId" clId="{FAC2FDEA-88BF-4AD9-A5A7-B3E9F06FDF3D}" dt="2024-10-31T03:58:30.220" v="55" actId="1076"/>
          <ac:cxnSpMkLst>
            <pc:docMk/>
            <pc:sldMk cId="3405381402" sldId="257"/>
            <ac:cxnSpMk id="37" creationId="{E43950FB-C6C9-7238-9F0F-559F6FC712C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BC69B-02E1-5FFC-7440-161452AF6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75F082-70C7-0060-F48E-CEE4448BCE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7C750-B8D2-2AE0-C1AC-6548CA61A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FC70-61F5-4498-9D88-E814653BD29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5C4E9-D6FC-75CB-AB15-C1933932C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6C7B3-32A3-49C6-7F70-2A78D18FC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651C-C46C-4927-80EA-2DFFE9D27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54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222C6-E8AC-9A60-962A-516767F25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D8AAC3-35DD-8079-F4E4-D4E94CF9A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2CD29-1495-B5BB-D624-79F9794EE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FC70-61F5-4498-9D88-E814653BD29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8174B-CBB1-7F9D-4C56-4CD232768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BF4E7-99C6-3ED1-EA4E-3585EE604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651C-C46C-4927-80EA-2DFFE9D27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06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FB528D-DD7A-95ED-77F0-793C13C320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ADE302-69C4-CCC4-E4DD-EDB842DE6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B5B00-1ACF-AB24-3FC9-AA8517F16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FC70-61F5-4498-9D88-E814653BD29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F46B3-784F-5B1E-6EFA-079BDC58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968FE-977B-E8B6-6BBF-0D5D73247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651C-C46C-4927-80EA-2DFFE9D27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10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C2C7F-5916-6354-93DA-5BE02AE72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21B4-5EDC-AD95-999F-3D5FE5923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E29AD-88BC-E218-EDE5-993D5250B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FC70-61F5-4498-9D88-E814653BD29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CB9F0-C983-8C7E-305A-5A94C9C18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4400B-C531-DE56-11DF-206639B3D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651C-C46C-4927-80EA-2DFFE9D27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11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F7C4C-EADC-4776-AC70-25C5FD603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6464D-9C7D-9F98-2B36-AEBA35A50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FD3D3-67C1-D245-A876-89BBA23F7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FC70-61F5-4498-9D88-E814653BD29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AF33F-E26E-BB8F-21AA-022E3E997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6787A-D4AA-A3DC-DA72-62E178CA2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651C-C46C-4927-80EA-2DFFE9D27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96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368A3-B6E3-BE54-3749-E590E19E4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0F86E-2620-82FA-BF9D-DE11126A17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CF9A6-3887-7C79-7FB6-DA90703245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D6C27A-118E-74F5-9703-97390B92B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FC70-61F5-4498-9D88-E814653BD29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1285D-5098-8FB3-D9E0-24BB2D3A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A7AB27-7AE6-121A-ACB5-A1E6E9279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651C-C46C-4927-80EA-2DFFE9D27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4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7670-B066-E954-F1F0-3774395CC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B2F45-C43B-AD2E-98F4-826E28FEA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1F81D-271D-B110-4B1F-9AE63E8E3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BEDB01-D2BF-9E17-C464-5940F18C29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0B0769-96C4-B435-998F-24509E0D24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3B733A-768C-7656-204E-EA57B8845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FC70-61F5-4498-9D88-E814653BD29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483F5D-9C48-0179-2C94-4C24D95A2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92D1E4-A708-E57E-8CE7-C69CDE466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651C-C46C-4927-80EA-2DFFE9D27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4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EC65A-FB6D-8448-D091-D3AFB4109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8F68FF-0438-5954-91AC-760818B08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FC70-61F5-4498-9D88-E814653BD29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66FF93-5A49-8D8A-06E4-58B5D657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C9BB16-1A63-45C2-4A27-6462BB968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651C-C46C-4927-80EA-2DFFE9D27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70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87B6FD-7248-92C1-4B94-B09D9A05A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FC70-61F5-4498-9D88-E814653BD29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78F938-B874-23A0-FA77-BCB8AF802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0FED0-3E35-ECE1-BD1A-64F00F621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651C-C46C-4927-80EA-2DFFE9D27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3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77933-EFEF-D6A9-140C-8DEC8CD37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6CE98-580E-5ADC-EB6F-42EFB0442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B9F0DD-7C84-A7C5-661C-006429D6B7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15AFB8-F227-3389-F079-ED5891EC9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FC70-61F5-4498-9D88-E814653BD29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544D1A-3469-69E9-C310-BFA4AAA28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ADEC26-DE25-0C34-37B7-1E466168F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651C-C46C-4927-80EA-2DFFE9D27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26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5DA35-9388-EE81-1D0F-F5EEEA197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0EAF84-8C37-CEEF-2B6A-E8A50707A7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E24AC3-2AC8-41D5-AD87-384652081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6924D-B71B-859D-38D2-8D381DEAD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FC70-61F5-4498-9D88-E814653BD29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62880F-0374-31F0-98CD-39387A166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A6454F-646E-6591-FC6C-6616B67D6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651C-C46C-4927-80EA-2DFFE9D27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863E22-327D-53FA-DD55-D054E2357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C14B70-5C74-08BB-B4A5-93EAF891E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21CEF-0DFC-FF68-DEF4-0193A8AB47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5EFC70-61F5-4498-9D88-E814653BD29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D6274-A541-7536-ED30-B0E30A3CAA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49392-5C36-4C68-0A75-F6F4FCEEED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F3651C-C46C-4927-80EA-2DFFE9D27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7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820FA-8508-0589-CCD1-8AFA907BF5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0F8417-7B32-5AA2-2BD1-9D295BC1C8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3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AD1C85C6-8D58-5EED-84DF-CD8812B12C12}"/>
              </a:ext>
            </a:extLst>
          </p:cNvPr>
          <p:cNvSpPr/>
          <p:nvPr/>
        </p:nvSpPr>
        <p:spPr>
          <a:xfrm>
            <a:off x="737420" y="4311445"/>
            <a:ext cx="1730477" cy="80624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STOP</a:t>
            </a:r>
          </a:p>
        </p:txBody>
      </p:sp>
      <p:sp>
        <p:nvSpPr>
          <p:cNvPr id="3" name="Diamond 2">
            <a:extLst>
              <a:ext uri="{FF2B5EF4-FFF2-40B4-BE49-F238E27FC236}">
                <a16:creationId xmlns:a16="http://schemas.microsoft.com/office/drawing/2014/main" id="{28CFAD1F-265D-6095-49CE-2CC8578AA84B}"/>
              </a:ext>
            </a:extLst>
          </p:cNvPr>
          <p:cNvSpPr/>
          <p:nvPr/>
        </p:nvSpPr>
        <p:spPr>
          <a:xfrm>
            <a:off x="3505199" y="1677492"/>
            <a:ext cx="1582994" cy="1494504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Input 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7D2C4E-603E-F82A-41F9-A10A5D5A475C}"/>
              </a:ext>
            </a:extLst>
          </p:cNvPr>
          <p:cNvSpPr/>
          <p:nvPr/>
        </p:nvSpPr>
        <p:spPr>
          <a:xfrm>
            <a:off x="3505199" y="3652001"/>
            <a:ext cx="1622322" cy="6292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 = 1</a:t>
            </a:r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632A9A47-818C-6543-9C58-50E79434FC9D}"/>
              </a:ext>
            </a:extLst>
          </p:cNvPr>
          <p:cNvSpPr/>
          <p:nvPr/>
        </p:nvSpPr>
        <p:spPr>
          <a:xfrm>
            <a:off x="3539611" y="4761270"/>
            <a:ext cx="1582994" cy="1494504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Is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C&lt;=5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9D41CE3-C372-5FFF-9FF4-13C7AE4B7256}"/>
              </a:ext>
            </a:extLst>
          </p:cNvPr>
          <p:cNvSpPr/>
          <p:nvPr/>
        </p:nvSpPr>
        <p:spPr>
          <a:xfrm>
            <a:off x="3431457" y="391242"/>
            <a:ext cx="1730477" cy="80624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START</a:t>
            </a:r>
          </a:p>
        </p:txBody>
      </p:sp>
      <p:sp>
        <p:nvSpPr>
          <p:cNvPr id="8" name="Parallelogram 7">
            <a:extLst>
              <a:ext uri="{FF2B5EF4-FFF2-40B4-BE49-F238E27FC236}">
                <a16:creationId xmlns:a16="http://schemas.microsoft.com/office/drawing/2014/main" id="{D96A2D1B-277B-0F14-3440-5834518ED7A2}"/>
              </a:ext>
            </a:extLst>
          </p:cNvPr>
          <p:cNvSpPr/>
          <p:nvPr/>
        </p:nvSpPr>
        <p:spPr>
          <a:xfrm>
            <a:off x="6331974" y="4925961"/>
            <a:ext cx="1917291" cy="776748"/>
          </a:xfrm>
          <a:prstGeom prst="parallelogram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PRINT 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0F3DDA-E7AE-E761-DBC9-187E770CDC25}"/>
              </a:ext>
            </a:extLst>
          </p:cNvPr>
          <p:cNvSpPr/>
          <p:nvPr/>
        </p:nvSpPr>
        <p:spPr>
          <a:xfrm>
            <a:off x="6331974" y="6088625"/>
            <a:ext cx="1622322" cy="6292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 = C + 1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64A9692-AC08-647F-72E4-BEF2B284DF1C}"/>
              </a:ext>
            </a:extLst>
          </p:cNvPr>
          <p:cNvCxnSpPr>
            <a:stCxn id="7" idx="4"/>
            <a:endCxn id="3" idx="0"/>
          </p:cNvCxnSpPr>
          <p:nvPr/>
        </p:nvCxnSpPr>
        <p:spPr>
          <a:xfrm>
            <a:off x="4296696" y="1197487"/>
            <a:ext cx="0" cy="48000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C8C95B8-8150-54A5-97FE-3DD6E2991C5C}"/>
              </a:ext>
            </a:extLst>
          </p:cNvPr>
          <p:cNvCxnSpPr/>
          <p:nvPr/>
        </p:nvCxnSpPr>
        <p:spPr>
          <a:xfrm>
            <a:off x="4296695" y="3166397"/>
            <a:ext cx="0" cy="48000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BE639AE-04D2-DEED-4BB8-330BCBF4BE80}"/>
              </a:ext>
            </a:extLst>
          </p:cNvPr>
          <p:cNvCxnSpPr/>
          <p:nvPr/>
        </p:nvCxnSpPr>
        <p:spPr>
          <a:xfrm>
            <a:off x="4355687" y="4281266"/>
            <a:ext cx="0" cy="48000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DAA4937-2636-DEC1-031A-FC506B21A59F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1602658" y="3966634"/>
            <a:ext cx="190254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8E099E5-0C96-35FD-433D-AF0C930A5450}"/>
              </a:ext>
            </a:extLst>
          </p:cNvPr>
          <p:cNvCxnSpPr>
            <a:cxnSpLocks/>
            <a:endCxn id="2" idx="0"/>
          </p:cNvCxnSpPr>
          <p:nvPr/>
        </p:nvCxnSpPr>
        <p:spPr>
          <a:xfrm>
            <a:off x="1602659" y="3966633"/>
            <a:ext cx="0" cy="3448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7CECCCE-2EF0-4707-76D0-9B9FF1B4F511}"/>
              </a:ext>
            </a:extLst>
          </p:cNvPr>
          <p:cNvCxnSpPr>
            <a:stCxn id="5" idx="3"/>
          </p:cNvCxnSpPr>
          <p:nvPr/>
        </p:nvCxnSpPr>
        <p:spPr>
          <a:xfrm>
            <a:off x="5122605" y="5508522"/>
            <a:ext cx="120936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6696F56-5367-C34F-2DBF-301EBCE327AF}"/>
              </a:ext>
            </a:extLst>
          </p:cNvPr>
          <p:cNvCxnSpPr>
            <a:stCxn id="8" idx="4"/>
          </p:cNvCxnSpPr>
          <p:nvPr/>
        </p:nvCxnSpPr>
        <p:spPr>
          <a:xfrm flipH="1">
            <a:off x="7290619" y="5702709"/>
            <a:ext cx="1" cy="3859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5ECAA35-BB5E-D28A-9006-0C0337E57B3B}"/>
              </a:ext>
            </a:extLst>
          </p:cNvPr>
          <p:cNvCxnSpPr>
            <a:stCxn id="9" idx="3"/>
          </p:cNvCxnSpPr>
          <p:nvPr/>
        </p:nvCxnSpPr>
        <p:spPr>
          <a:xfrm flipV="1">
            <a:off x="7954296" y="6403257"/>
            <a:ext cx="1877962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1C0DC4F-4623-EBA8-9CD0-799E2C28D43B}"/>
              </a:ext>
            </a:extLst>
          </p:cNvPr>
          <p:cNvCxnSpPr/>
          <p:nvPr/>
        </p:nvCxnSpPr>
        <p:spPr>
          <a:xfrm flipV="1">
            <a:off x="7949376" y="3998587"/>
            <a:ext cx="1877962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E91CC41-DF8A-4492-1BDA-2DD94FBFD185}"/>
              </a:ext>
            </a:extLst>
          </p:cNvPr>
          <p:cNvCxnSpPr>
            <a:cxnSpLocks/>
          </p:cNvCxnSpPr>
          <p:nvPr/>
        </p:nvCxnSpPr>
        <p:spPr>
          <a:xfrm>
            <a:off x="9832258" y="3998587"/>
            <a:ext cx="0" cy="24046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43950FB-C6C9-7238-9F0F-559F6FC712CB}"/>
              </a:ext>
            </a:extLst>
          </p:cNvPr>
          <p:cNvCxnSpPr>
            <a:endCxn id="4" idx="3"/>
          </p:cNvCxnSpPr>
          <p:nvPr/>
        </p:nvCxnSpPr>
        <p:spPr>
          <a:xfrm flipH="1" flipV="1">
            <a:off x="5127521" y="3966634"/>
            <a:ext cx="2821855" cy="3195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381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Aditi Ladha</dc:creator>
  <cp:lastModifiedBy>Aditi Lundia</cp:lastModifiedBy>
  <cp:revision>1</cp:revision>
  <dcterms:created xsi:type="dcterms:W3CDTF">2024-10-31T03:49:25Z</dcterms:created>
  <dcterms:modified xsi:type="dcterms:W3CDTF">2024-10-31T03:59:43Z</dcterms:modified>
</cp:coreProperties>
</file>