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1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2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MyExcelOnline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Excel training course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logo of a academy&#10;&#10;Description automatically generated">
            <a:extLst>
              <a:ext uri="{FF2B5EF4-FFF2-40B4-BE49-F238E27FC236}">
                <a16:creationId xmlns:a16="http://schemas.microsoft.com/office/drawing/2014/main" id="{F7DDCAF1-6002-C85D-4806-2D4EFC0C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1" y="2296867"/>
            <a:ext cx="2743583" cy="2743583"/>
          </a:xfrm>
          <a:prstGeom prst="rect">
            <a:avLst/>
          </a:prstGeom>
        </p:spPr>
      </p:pic>
      <p:pic>
        <p:nvPicPr>
          <p:cNvPr id="51" name="Picture 50" descr="A logo of a academy&#10;&#10;Description automatically generated">
            <a:extLst>
              <a:ext uri="{FF2B5EF4-FFF2-40B4-BE49-F238E27FC236}">
                <a16:creationId xmlns:a16="http://schemas.microsoft.com/office/drawing/2014/main" id="{690B0D86-4BBF-24EE-5082-75F21A65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61" y="2296867"/>
            <a:ext cx="2743583" cy="2743583"/>
          </a:xfrm>
          <a:prstGeom prst="rect">
            <a:avLst/>
          </a:prstGeom>
        </p:spPr>
      </p:pic>
      <p:pic>
        <p:nvPicPr>
          <p:cNvPr id="53" name="Picture 52" descr="A logo of a academy">
            <a:extLst>
              <a:ext uri="{FF2B5EF4-FFF2-40B4-BE49-F238E27FC236}">
                <a16:creationId xmlns:a16="http://schemas.microsoft.com/office/drawing/2014/main" id="{C1AF186B-5F43-BF49-3567-70E210FD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780" y="2296867"/>
            <a:ext cx="2743583" cy="2743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D165A-384B-D546-402B-CFDC8964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Course Levels</a:t>
            </a:r>
          </a:p>
        </p:txBody>
      </p:sp>
    </p:spTree>
    <p:extLst>
      <p:ext uri="{BB962C8B-B14F-4D97-AF65-F5344CB8AC3E}">
        <p14:creationId xmlns:p14="http://schemas.microsoft.com/office/powerpoint/2010/main" val="30304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Title Lorem Ipsum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216879"/>
          <a:ext cx="10058400" cy="360421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765783061"/>
                    </a:ext>
                  </a:extLst>
                </a:gridCol>
              </a:tblGrid>
              <a:tr h="613018"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Q1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Q2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Q3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lt1"/>
                          </a:solidFill>
                        </a:rPr>
                        <a:t>Q4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Lorem ipsum et tula lorem ipsum et lorem ipsum </a:t>
                      </a:r>
                    </a:p>
                    <a:p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{689B4F06-9204-4BB0-BEB2-16F3CAA76A6E}tf22712842_win32</Template>
  <TotalTime>29</TotalTime>
  <Words>121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Franklin Gothic Book</vt:lpstr>
      <vt:lpstr>Custom</vt:lpstr>
      <vt:lpstr>MyExcelOnline</vt:lpstr>
      <vt:lpstr>Course Levels</vt:lpstr>
      <vt:lpstr>Title Lorem Ipsum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Aditi Ladha</dc:creator>
  <cp:lastModifiedBy>Aditi Ladha</cp:lastModifiedBy>
  <cp:revision>1</cp:revision>
  <dcterms:created xsi:type="dcterms:W3CDTF">2024-11-15T07:14:57Z</dcterms:created>
  <dcterms:modified xsi:type="dcterms:W3CDTF">2024-11-15T07:44:55Z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