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4660"/>
  </p:normalViewPr>
  <p:slideViewPr>
    <p:cSldViewPr snapToGrid="0">
      <p:cViewPr varScale="1">
        <p:scale>
          <a:sx n="78" d="100"/>
          <a:sy n="78" d="100"/>
        </p:scale>
        <p:origin x="97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6B700-5F81-48B1-8757-479DE338FFDA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A413F-0E15-485C-AFB6-BED279AF0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9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4342D-4013-45C8-77BA-D16ABEC560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C7DBE7-4D49-4E93-42FF-238FB050A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7A8B2-3680-84DF-564F-830FD5289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32A8E-413B-41BD-B4CF-9A91509B4DCE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FF1AC-0AAF-5506-9F76-F86B997D4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DB9FF-894C-A8D7-ED7C-1E32F24C0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F6B2-AEC1-4AF7-B7C2-026218A7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0D4DB-51D0-8628-E7BA-413E0CC14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8E2FEB-7982-420D-2568-8F16EF0204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E3E78-9C74-0A80-3062-B3606A204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9E1B-1CB9-4283-B153-D1D3D6EF2A37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E24C4-072F-BC9B-AF57-7189C064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018AE-A1FC-9272-0B5B-D0C6C5C0E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F6B2-AEC1-4AF7-B7C2-026218A7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E8B65-6DB4-EEAC-6475-84586B5D2A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6CC6E-162C-132D-7ED4-A4B562599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C4700-2C35-5C73-D9BD-C770DBB44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CA69-DBE8-4FC4-86E0-5D049604A35E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47DEB-C8DC-AFA4-7EF0-0683D8EE6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0638F-BE9A-E194-8195-3AB8AC416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F6B2-AEC1-4AF7-B7C2-026218A7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4F6FD-B35A-B528-7D94-2317DB6E2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DCBF3-3A7A-3255-4ABE-C4F2C2BD8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28F1E-85FF-2EEE-32CD-A3A28F0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72C0-7934-4E36-B5AB-FD54EDBA25F0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53CAC-CAA9-5E0E-42D4-A7B477780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8E8B5-A1A9-962E-642A-93C28F6CA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F6B2-AEC1-4AF7-B7C2-026218A7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1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C071F-952E-B238-305C-A12ED2375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27599-786C-FB14-CF3C-261D217EA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40631-7B96-BA8B-07A2-71932085C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7EB1-7098-490A-B0E6-7A2DB0023820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EB5E1-9DD8-7F81-243A-7840B744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0BC8C-E420-60C0-FCF7-291A300D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F6B2-AEC1-4AF7-B7C2-026218A7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3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6A3D2-299F-7518-76E4-3F500D2B0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EB9B7-4D4E-60CB-FC33-6B3390C6EC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E49590-1D76-76AC-8684-EC650DFA4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B8841-DC83-5031-E2BB-4DB93E5A6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ED83-11B0-4C57-A2C7-D99C03B45710}" type="datetime1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A1204-16FE-2EE4-E60C-8ED1BE0C2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F16CD-E8BE-CD6D-4CE3-22379C4E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F6B2-AEC1-4AF7-B7C2-026218A7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03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AEA97-EF70-54F1-4B23-3785ED364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61663-5276-8801-EEB4-0C49409CD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94F319-6165-1AD8-2DF0-C2E7CF2C1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91E21-2D1E-B0F4-A028-62AC93D31D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001C0D-0D73-A34A-C8ED-BAF03AB0D2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DFE78C-D093-8828-EC91-CFFA4533E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3396-52A4-482C-ADD1-4A7F13A7D965}" type="datetime1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4BA638-2363-8C02-8957-6F3561B17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9E6813-7202-7234-1919-1D06CDB86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F6B2-AEC1-4AF7-B7C2-026218A7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0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BBAE0-A99A-8620-D975-65D80F69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54846E-FB55-CD36-6B94-98293EB67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D4CC8-FA72-41C0-9EE6-8995D4C2D16C}" type="datetime1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A3A4A3-4165-40F9-ACB9-E97F2FA4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EAF4D0-0A2A-7CAB-A37E-C0E74D3EE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F6B2-AEC1-4AF7-B7C2-026218A7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5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B0BAB1-9A57-6E43-678D-9834DA96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8A9DA-30CD-470E-90F6-E0A7D8547309}" type="datetime1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E1CE38-1F6F-145A-F5ED-100C71356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49EF0-20BD-DEB4-00B6-B43AE0F24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F6B2-AEC1-4AF7-B7C2-026218A7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5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BB956-1643-2D56-73C2-9119F251A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EC604-B978-7D91-A508-7A283E7F3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0DA0F-8102-DB85-E916-1821B9A84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22F1D3-54D5-159B-3C2A-C401BF066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2AD0-D576-4AF4-994E-25360339ACAF}" type="datetime1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A57F1-BD1B-A7D4-2B0F-198142E76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8D8CF1-BD27-78A0-E3B2-7117C35EB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F6B2-AEC1-4AF7-B7C2-026218A7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81732-2144-0182-EE97-29B463E32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B6299E-75BE-2110-2066-980F095945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7A81E7-8A0F-1D9A-7D7E-3D111B5414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6A035-CE0F-2D37-6205-31911EDE4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D097-12ED-4776-93A7-308A272606D9}" type="datetime1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921DE-8BDD-2D26-C917-5619B83D6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2596F-04BF-A78F-25AB-BDE965BBE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F6B2-AEC1-4AF7-B7C2-026218A7D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D2A3FA-DAA9-49D4-0CDF-8D9D00F2C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08B73-B87B-0929-0307-E9715C483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637A1-5BD8-704A-CF95-753C79C45D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805A48-7BF5-45A9-92F0-A810D8FBA73A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1E2B2-F856-B94B-F26D-1EB5DC3FD4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1AD11-BD7F-F5B0-B0D0-59B045FCC0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CFD01E-06AF-4E4D-8F1D-5A40C3BD9E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6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F0788-6E45-DB32-D3D4-8C1DACF20A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7F8645-2B22-9239-03DA-8EE1B5AE01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1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EC8778-B724-A21A-F7DD-AB5D9AADC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F6B2-AEC1-4AF7-B7C2-026218A7DF5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960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96C06D-98E8-A803-8FE0-39A9FF804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F6B2-AEC1-4AF7-B7C2-026218A7DF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95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Aditi Ladha</dc:creator>
  <cp:lastModifiedBy>Aditi Ladha</cp:lastModifiedBy>
  <cp:revision>1</cp:revision>
  <dcterms:created xsi:type="dcterms:W3CDTF">2024-11-18T13:11:45Z</dcterms:created>
  <dcterms:modified xsi:type="dcterms:W3CDTF">2024-11-18T15:26:16Z</dcterms:modified>
</cp:coreProperties>
</file>