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3"/>
    <p:sldMasterId id="2147483688" r:id="rId4"/>
    <p:sldMasterId id="2147483700" r:id="rId5"/>
  </p:sldMasterIdLst>
  <p:notesMasterIdLst>
    <p:notesMasterId r:id="rId19"/>
  </p:notesMasterIdLst>
  <p:handoutMasterIdLst>
    <p:handoutMasterId r:id="rId20"/>
  </p:handoutMasterIdLst>
  <p:sldIdLst>
    <p:sldId id="298" r:id="rId6"/>
    <p:sldId id="299" r:id="rId7"/>
    <p:sldId id="327" r:id="rId8"/>
    <p:sldId id="319" r:id="rId9"/>
    <p:sldId id="322" r:id="rId10"/>
    <p:sldId id="329" r:id="rId11"/>
    <p:sldId id="328" r:id="rId12"/>
    <p:sldId id="309" r:id="rId13"/>
    <p:sldId id="330" r:id="rId14"/>
    <p:sldId id="331" r:id="rId15"/>
    <p:sldId id="326" r:id="rId16"/>
    <p:sldId id="314" r:id="rId17"/>
    <p:sldId id="33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2D7"/>
    <a:srgbClr val="FFFFFF"/>
    <a:srgbClr val="FFAFA4"/>
    <a:srgbClr val="F2ACA9"/>
    <a:srgbClr val="FFB3A6"/>
    <a:srgbClr val="C8A5B1"/>
    <a:srgbClr val="F3DF9B"/>
    <a:srgbClr val="E6D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505E3EF-67EA-436B-97B2-0124C06EBD24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157" autoAdjust="0"/>
  </p:normalViewPr>
  <p:slideViewPr>
    <p:cSldViewPr snapToGrid="0">
      <p:cViewPr varScale="1">
        <p:scale>
          <a:sx n="76" d="100"/>
          <a:sy n="76" d="100"/>
        </p:scale>
        <p:origin x="946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6480AC-C0DE-4E5E-9ECD-9AE37E3FCB79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A8C03FBB-4A75-4460-AEA6-DEAEB9C61496}">
      <dgm:prSet phldrT="[Text]" phldr="0" custT="1"/>
      <dgm:spPr/>
      <dgm:t>
        <a:bodyPr anchor="ctr"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/>
            <a:t>Q3</a:t>
          </a:r>
        </a:p>
      </dgm:t>
    </dgm:pt>
    <dgm:pt modelId="{4E972F7F-4B1B-47AA-A25B-1FFC561F1C76}" type="parTrans" cxnId="{D3D81948-D963-4D1E-AE16-9705EAF510FC}">
      <dgm:prSet/>
      <dgm:spPr/>
      <dgm:t>
        <a:bodyPr/>
        <a:lstStyle/>
        <a:p>
          <a:pPr marL="182880" algn="l"/>
          <a:endParaRPr lang="en-US" sz="1800"/>
        </a:p>
      </dgm:t>
    </dgm:pt>
    <dgm:pt modelId="{67361508-930A-4A23-8CFC-BB56DA645C3C}" type="sibTrans" cxnId="{D3D81948-D963-4D1E-AE16-9705EAF510FC}">
      <dgm:prSet/>
      <dgm:spPr/>
      <dgm:t>
        <a:bodyPr/>
        <a:lstStyle/>
        <a:p>
          <a:pPr marL="182880" algn="l"/>
          <a:endParaRPr lang="en-US" sz="1800"/>
        </a:p>
      </dgm:t>
    </dgm:pt>
    <dgm:pt modelId="{5E71F362-34DF-4EEC-92A3-0EFE450E05E4}">
      <dgm:prSet phldrT="[Text]" phldr="0" custT="1"/>
      <dgm:spPr/>
      <dgm:t>
        <a:bodyPr anchor="ctr"/>
        <a:lstStyle/>
        <a:p>
          <a:pPr marL="365760" algn="l">
            <a:lnSpc>
              <a:spcPct val="100000"/>
            </a:lnSpc>
            <a:spcAft>
              <a:spcPts val="0"/>
            </a:spcAft>
            <a:buNone/>
          </a:pPr>
          <a:r>
            <a:rPr lang="en-US" sz="1800" dirty="0"/>
            <a:t>Market research</a:t>
          </a:r>
        </a:p>
      </dgm:t>
    </dgm:pt>
    <dgm:pt modelId="{8E5EE4D1-908E-455C-B8B3-281AD42DEC9A}" type="parTrans" cxnId="{B99CA6C9-28D1-4DDB-B8EC-AED73AD115CA}">
      <dgm:prSet/>
      <dgm:spPr/>
      <dgm:t>
        <a:bodyPr/>
        <a:lstStyle/>
        <a:p>
          <a:pPr marL="182880" algn="l"/>
          <a:endParaRPr lang="en-US" sz="1800"/>
        </a:p>
      </dgm:t>
    </dgm:pt>
    <dgm:pt modelId="{B208B24A-E9FD-40A9-B764-FB7C2B7ED8B9}" type="sibTrans" cxnId="{B99CA6C9-28D1-4DDB-B8EC-AED73AD115CA}">
      <dgm:prSet/>
      <dgm:spPr/>
      <dgm:t>
        <a:bodyPr/>
        <a:lstStyle/>
        <a:p>
          <a:pPr marL="182880" algn="l"/>
          <a:endParaRPr lang="en-US" sz="1800"/>
        </a:p>
      </dgm:t>
    </dgm:pt>
    <dgm:pt modelId="{91969DED-4CB8-4A14-A50B-3F7B848E46B5}">
      <dgm:prSet phldrT="[Text]" phldr="0" custT="1"/>
      <dgm:spPr/>
      <dgm:t>
        <a:bodyPr anchor="ctr"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/>
            <a:t>Q4</a:t>
          </a:r>
        </a:p>
      </dgm:t>
    </dgm:pt>
    <dgm:pt modelId="{441CD73D-85E1-42A6-BCF8-362A3247E2F3}" type="parTrans" cxnId="{537F2ED0-8BD0-4AD5-B60D-89B660EDA1AC}">
      <dgm:prSet/>
      <dgm:spPr/>
      <dgm:t>
        <a:bodyPr/>
        <a:lstStyle/>
        <a:p>
          <a:pPr marL="182880" algn="l"/>
          <a:endParaRPr lang="en-US" sz="1800"/>
        </a:p>
      </dgm:t>
    </dgm:pt>
    <dgm:pt modelId="{81CA8AA2-C0C3-4381-BA8B-413EDD578B83}" type="sibTrans" cxnId="{537F2ED0-8BD0-4AD5-B60D-89B660EDA1AC}">
      <dgm:prSet/>
      <dgm:spPr/>
      <dgm:t>
        <a:bodyPr/>
        <a:lstStyle/>
        <a:p>
          <a:pPr marL="182880" algn="l"/>
          <a:endParaRPr lang="en-US" sz="1800"/>
        </a:p>
      </dgm:t>
    </dgm:pt>
    <dgm:pt modelId="{8A04F340-E8E1-4146-9905-E7ADCAEAABD7}">
      <dgm:prSet phldrT="[Text]" phldr="0" custT="1"/>
      <dgm:spPr/>
      <dgm:t>
        <a:bodyPr anchor="ctr"/>
        <a:lstStyle/>
        <a:p>
          <a:pPr marL="365760" algn="l">
            <a:lnSpc>
              <a:spcPct val="100000"/>
            </a:lnSpc>
            <a:spcAft>
              <a:spcPts val="0"/>
            </a:spcAft>
            <a:buNone/>
          </a:pPr>
          <a:r>
            <a:rPr lang="en-US" sz="1800" dirty="0"/>
            <a:t>Product development</a:t>
          </a:r>
        </a:p>
      </dgm:t>
    </dgm:pt>
    <dgm:pt modelId="{4EBD5EC2-45ED-4ED6-8376-97D155A911AE}" type="parTrans" cxnId="{E636BFFB-0404-4D4B-B3F0-C64FDFD9DDEF}">
      <dgm:prSet/>
      <dgm:spPr/>
      <dgm:t>
        <a:bodyPr/>
        <a:lstStyle/>
        <a:p>
          <a:pPr marL="182880" algn="l"/>
          <a:endParaRPr lang="en-US" sz="1800"/>
        </a:p>
      </dgm:t>
    </dgm:pt>
    <dgm:pt modelId="{F9CD2A04-6A34-4104-A971-391788B88F55}" type="sibTrans" cxnId="{E636BFFB-0404-4D4B-B3F0-C64FDFD9DDEF}">
      <dgm:prSet/>
      <dgm:spPr/>
      <dgm:t>
        <a:bodyPr/>
        <a:lstStyle/>
        <a:p>
          <a:pPr marL="182880" algn="l"/>
          <a:endParaRPr lang="en-US" sz="1800"/>
        </a:p>
      </dgm:t>
    </dgm:pt>
    <dgm:pt modelId="{3CC73758-10C1-47F8-AFA7-1A986D4DDD60}">
      <dgm:prSet phldrT="[Text]" phldr="0" custT="1"/>
      <dgm:spPr/>
      <dgm:t>
        <a:bodyPr anchor="ctr"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/>
            <a:t>Q1</a:t>
          </a:r>
        </a:p>
      </dgm:t>
    </dgm:pt>
    <dgm:pt modelId="{FF6AE4B6-4A2F-49EE-9316-9AF55E77838B}" type="parTrans" cxnId="{4A69F85D-5C15-48FD-893A-B3050E1BADEB}">
      <dgm:prSet/>
      <dgm:spPr/>
      <dgm:t>
        <a:bodyPr/>
        <a:lstStyle/>
        <a:p>
          <a:pPr marL="182880" algn="l"/>
          <a:endParaRPr lang="en-US" sz="1800"/>
        </a:p>
      </dgm:t>
    </dgm:pt>
    <dgm:pt modelId="{D8170BBA-6035-4773-8431-FEDD687647FF}" type="sibTrans" cxnId="{4A69F85D-5C15-48FD-893A-B3050E1BADEB}">
      <dgm:prSet/>
      <dgm:spPr/>
      <dgm:t>
        <a:bodyPr/>
        <a:lstStyle/>
        <a:p>
          <a:pPr marL="182880" algn="l"/>
          <a:endParaRPr lang="en-US" sz="1800"/>
        </a:p>
      </dgm:t>
    </dgm:pt>
    <dgm:pt modelId="{FD9CA14A-483C-4869-B0C1-7C5FB7EEDBCC}">
      <dgm:prSet phldrT="[Text]" phldr="0" custT="1"/>
      <dgm:spPr/>
      <dgm:t>
        <a:bodyPr anchor="ctr"/>
        <a:lstStyle/>
        <a:p>
          <a:pPr marL="365760" algn="l">
            <a:lnSpc>
              <a:spcPct val="100000"/>
            </a:lnSpc>
            <a:spcAft>
              <a:spcPts val="0"/>
            </a:spcAft>
            <a:buNone/>
          </a:pPr>
          <a:r>
            <a:rPr lang="en-US" sz="1800" dirty="0"/>
            <a:t>User testing</a:t>
          </a:r>
        </a:p>
      </dgm:t>
    </dgm:pt>
    <dgm:pt modelId="{8182A92F-45BA-4CD1-8E43-0B0810A50FEB}" type="parTrans" cxnId="{5EDA943F-300F-408A-A52E-3D5140FD5C22}">
      <dgm:prSet/>
      <dgm:spPr/>
      <dgm:t>
        <a:bodyPr/>
        <a:lstStyle/>
        <a:p>
          <a:pPr marL="182880" algn="l"/>
          <a:endParaRPr lang="en-US" sz="1800"/>
        </a:p>
      </dgm:t>
    </dgm:pt>
    <dgm:pt modelId="{914BB93C-EA8A-4B5B-8F06-30DA7C7F4B7B}" type="sibTrans" cxnId="{5EDA943F-300F-408A-A52E-3D5140FD5C22}">
      <dgm:prSet/>
      <dgm:spPr/>
      <dgm:t>
        <a:bodyPr/>
        <a:lstStyle/>
        <a:p>
          <a:pPr marL="182880" algn="l"/>
          <a:endParaRPr lang="en-US" sz="1800"/>
        </a:p>
      </dgm:t>
    </dgm:pt>
    <dgm:pt modelId="{D2FE027B-4161-41E1-B4D4-02AECB2E3FA0}">
      <dgm:prSet phldrT="[Text]" phldr="0" custT="1"/>
      <dgm:spPr/>
      <dgm:t>
        <a:bodyPr anchor="ctr"/>
        <a:lstStyle/>
        <a:p>
          <a:pPr marL="182880" algn="l">
            <a:lnSpc>
              <a:spcPct val="100000"/>
            </a:lnSpc>
            <a:spcAft>
              <a:spcPts val="0"/>
            </a:spcAft>
            <a:buNone/>
          </a:pPr>
          <a:r>
            <a:rPr lang="en-US" sz="1800" b="1" dirty="0"/>
            <a:t>Q2</a:t>
          </a:r>
        </a:p>
      </dgm:t>
    </dgm:pt>
    <dgm:pt modelId="{88680CFE-3CE0-4842-B3D3-716D3B671238}" type="parTrans" cxnId="{4F4F82A2-02F1-492B-96C1-46C070BEFCE3}">
      <dgm:prSet/>
      <dgm:spPr/>
      <dgm:t>
        <a:bodyPr/>
        <a:lstStyle/>
        <a:p>
          <a:pPr marL="182880" algn="l"/>
          <a:endParaRPr lang="en-US" sz="1800"/>
        </a:p>
      </dgm:t>
    </dgm:pt>
    <dgm:pt modelId="{4D59E06B-629C-40B5-96D3-423B7A56C945}" type="sibTrans" cxnId="{4F4F82A2-02F1-492B-96C1-46C070BEFCE3}">
      <dgm:prSet/>
      <dgm:spPr/>
      <dgm:t>
        <a:bodyPr/>
        <a:lstStyle/>
        <a:p>
          <a:pPr marL="182880" algn="l"/>
          <a:endParaRPr lang="en-US" sz="1800"/>
        </a:p>
      </dgm:t>
    </dgm:pt>
    <dgm:pt modelId="{2BE415B7-7185-4956-8487-237B40BC0EE5}">
      <dgm:prSet phldrT="[Text]" phldr="0" custT="1"/>
      <dgm:spPr/>
      <dgm:t>
        <a:bodyPr anchor="ctr"/>
        <a:lstStyle/>
        <a:p>
          <a:pPr marL="365760" algn="l">
            <a:lnSpc>
              <a:spcPct val="100000"/>
            </a:lnSpc>
            <a:spcAft>
              <a:spcPts val="0"/>
            </a:spcAft>
            <a:buNone/>
          </a:pPr>
          <a:r>
            <a:rPr lang="en-US" sz="1800" dirty="0"/>
            <a:t>Product launch</a:t>
          </a:r>
        </a:p>
      </dgm:t>
    </dgm:pt>
    <dgm:pt modelId="{A38E847E-0D1D-4F40-9A71-4D5999ADE08B}" type="parTrans" cxnId="{CB32A309-9CA9-4554-941D-519A91A9E733}">
      <dgm:prSet/>
      <dgm:spPr/>
      <dgm:t>
        <a:bodyPr/>
        <a:lstStyle/>
        <a:p>
          <a:pPr marL="182880" algn="l"/>
          <a:endParaRPr lang="en-US" sz="1800"/>
        </a:p>
      </dgm:t>
    </dgm:pt>
    <dgm:pt modelId="{F0D1C61C-E3F2-49BA-A2D8-C04A81308E5D}" type="sibTrans" cxnId="{CB32A309-9CA9-4554-941D-519A91A9E733}">
      <dgm:prSet/>
      <dgm:spPr/>
      <dgm:t>
        <a:bodyPr/>
        <a:lstStyle/>
        <a:p>
          <a:pPr marL="182880" algn="l"/>
          <a:endParaRPr lang="en-US" sz="1800"/>
        </a:p>
      </dgm:t>
    </dgm:pt>
    <dgm:pt modelId="{E201FBA7-5BD6-47E9-9F80-8967D9C39815}" type="pres">
      <dgm:prSet presAssocID="{A66480AC-C0DE-4E5E-9ECD-9AE37E3FCB79}" presName="linear" presStyleCnt="0">
        <dgm:presLayoutVars>
          <dgm:dir/>
          <dgm:resizeHandles val="exact"/>
        </dgm:presLayoutVars>
      </dgm:prSet>
      <dgm:spPr/>
    </dgm:pt>
    <dgm:pt modelId="{11700981-9418-422E-A942-8550B3E88068}" type="pres">
      <dgm:prSet presAssocID="{A8C03FBB-4A75-4460-AEA6-DEAEB9C61496}" presName="comp" presStyleCnt="0"/>
      <dgm:spPr/>
    </dgm:pt>
    <dgm:pt modelId="{EE474AD8-49FF-4B0F-BCCA-865F0A19D3A4}" type="pres">
      <dgm:prSet presAssocID="{A8C03FBB-4A75-4460-AEA6-DEAEB9C61496}" presName="box" presStyleLbl="node1" presStyleIdx="0" presStyleCnt="4"/>
      <dgm:spPr/>
    </dgm:pt>
    <dgm:pt modelId="{1DD2D934-3D7E-4F0F-B775-48EBC3C84A50}" type="pres">
      <dgm:prSet presAssocID="{A8C03FBB-4A75-4460-AEA6-DEAEB9C61496}" presName="img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5FBA1F4A-2817-4DA0-9374-B5AAB9E91509}" type="pres">
      <dgm:prSet presAssocID="{A8C03FBB-4A75-4460-AEA6-DEAEB9C61496}" presName="text" presStyleLbl="node1" presStyleIdx="0" presStyleCnt="4">
        <dgm:presLayoutVars>
          <dgm:bulletEnabled val="1"/>
        </dgm:presLayoutVars>
      </dgm:prSet>
      <dgm:spPr/>
    </dgm:pt>
    <dgm:pt modelId="{DC721721-7CA8-4C11-BA06-D34C434AB709}" type="pres">
      <dgm:prSet presAssocID="{67361508-930A-4A23-8CFC-BB56DA645C3C}" presName="spacer" presStyleCnt="0"/>
      <dgm:spPr/>
    </dgm:pt>
    <dgm:pt modelId="{723C1D35-8AA4-4DF2-9D47-37FF79B42315}" type="pres">
      <dgm:prSet presAssocID="{91969DED-4CB8-4A14-A50B-3F7B848E46B5}" presName="comp" presStyleCnt="0"/>
      <dgm:spPr/>
    </dgm:pt>
    <dgm:pt modelId="{CE5635DD-D119-4AA5-B28A-34922D81C24B}" type="pres">
      <dgm:prSet presAssocID="{91969DED-4CB8-4A14-A50B-3F7B848E46B5}" presName="box" presStyleLbl="node1" presStyleIdx="1" presStyleCnt="4"/>
      <dgm:spPr/>
    </dgm:pt>
    <dgm:pt modelId="{21F0F92F-6DDC-49BD-88C5-E8EBBBD51DAD}" type="pres">
      <dgm:prSet presAssocID="{91969DED-4CB8-4A14-A50B-3F7B848E46B5}" presName="img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05346790-952D-49AF-9B3A-5AC441C674D5}" type="pres">
      <dgm:prSet presAssocID="{91969DED-4CB8-4A14-A50B-3F7B848E46B5}" presName="text" presStyleLbl="node1" presStyleIdx="1" presStyleCnt="4">
        <dgm:presLayoutVars>
          <dgm:bulletEnabled val="1"/>
        </dgm:presLayoutVars>
      </dgm:prSet>
      <dgm:spPr/>
    </dgm:pt>
    <dgm:pt modelId="{9732FF6B-015B-4815-8F84-D36D6B9CA20F}" type="pres">
      <dgm:prSet presAssocID="{81CA8AA2-C0C3-4381-BA8B-413EDD578B83}" presName="spacer" presStyleCnt="0"/>
      <dgm:spPr/>
    </dgm:pt>
    <dgm:pt modelId="{F7EB6B55-13E7-45E5-9CE9-B697E996621E}" type="pres">
      <dgm:prSet presAssocID="{3CC73758-10C1-47F8-AFA7-1A986D4DDD60}" presName="comp" presStyleCnt="0"/>
      <dgm:spPr/>
    </dgm:pt>
    <dgm:pt modelId="{07D2D384-D31B-4DE7-AB22-0F2906CCA953}" type="pres">
      <dgm:prSet presAssocID="{3CC73758-10C1-47F8-AFA7-1A986D4DDD60}" presName="box" presStyleLbl="node1" presStyleIdx="2" presStyleCnt="4"/>
      <dgm:spPr/>
    </dgm:pt>
    <dgm:pt modelId="{BB177B60-739F-4070-8EFC-33146C1A5496}" type="pres">
      <dgm:prSet presAssocID="{3CC73758-10C1-47F8-AFA7-1A986D4DDD60}" presName="img" presStyleLbl="fgImgPlace1" presStyleIdx="2" presStyleCnt="4"/>
      <dgm:spPr>
        <a:blipFill>
          <a:blip xmlns:r="http://schemas.openxmlformats.org/officeDocument/2006/relationships" r:embed="rId3"/>
          <a:srcRect/>
          <a:stretch>
            <a:fillRect t="-5000" b="-5000"/>
          </a:stretch>
        </a:blipFill>
      </dgm:spPr>
    </dgm:pt>
    <dgm:pt modelId="{457D4F21-C288-46F9-985D-CBC147454713}" type="pres">
      <dgm:prSet presAssocID="{3CC73758-10C1-47F8-AFA7-1A986D4DDD60}" presName="text" presStyleLbl="node1" presStyleIdx="2" presStyleCnt="4">
        <dgm:presLayoutVars>
          <dgm:bulletEnabled val="1"/>
        </dgm:presLayoutVars>
      </dgm:prSet>
      <dgm:spPr/>
    </dgm:pt>
    <dgm:pt modelId="{17E54E1A-24A9-4BAC-BEE0-6DA22CCEB64E}" type="pres">
      <dgm:prSet presAssocID="{D8170BBA-6035-4773-8431-FEDD687647FF}" presName="spacer" presStyleCnt="0"/>
      <dgm:spPr/>
    </dgm:pt>
    <dgm:pt modelId="{7C23E3AA-A292-4355-BA06-E1C0C03719E1}" type="pres">
      <dgm:prSet presAssocID="{D2FE027B-4161-41E1-B4D4-02AECB2E3FA0}" presName="comp" presStyleCnt="0"/>
      <dgm:spPr/>
    </dgm:pt>
    <dgm:pt modelId="{46744611-8797-4049-AF72-D705D4F257C6}" type="pres">
      <dgm:prSet presAssocID="{D2FE027B-4161-41E1-B4D4-02AECB2E3FA0}" presName="box" presStyleLbl="node1" presStyleIdx="3" presStyleCnt="4"/>
      <dgm:spPr/>
    </dgm:pt>
    <dgm:pt modelId="{670411D1-436D-42ED-8630-3E2D3F8573CC}" type="pres">
      <dgm:prSet presAssocID="{D2FE027B-4161-41E1-B4D4-02AECB2E3FA0}" presName="img" presStyleLbl="fgImgPlace1" presStyleIdx="3" presStyleCnt="4"/>
      <dgm:spPr>
        <a:blipFill>
          <a:blip xmlns:r="http://schemas.openxmlformats.org/officeDocument/2006/relationships" r:embed="rId4"/>
          <a:srcRect/>
          <a:stretch>
            <a:fillRect t="-5000" b="-5000"/>
          </a:stretch>
        </a:blipFill>
      </dgm:spPr>
    </dgm:pt>
    <dgm:pt modelId="{0166276F-EF4B-4273-8C5F-2E23B4A0948F}" type="pres">
      <dgm:prSet presAssocID="{D2FE027B-4161-41E1-B4D4-02AECB2E3FA0}" presName="text" presStyleLbl="node1" presStyleIdx="3" presStyleCnt="4">
        <dgm:presLayoutVars>
          <dgm:bulletEnabled val="1"/>
        </dgm:presLayoutVars>
      </dgm:prSet>
      <dgm:spPr/>
    </dgm:pt>
  </dgm:ptLst>
  <dgm:cxnLst>
    <dgm:cxn modelId="{DD7C3A06-52F4-48E4-8419-BB3000255B0A}" type="presOf" srcId="{A8C03FBB-4A75-4460-AEA6-DEAEB9C61496}" destId="{EE474AD8-49FF-4B0F-BCCA-865F0A19D3A4}" srcOrd="0" destOrd="0" presId="urn:microsoft.com/office/officeart/2005/8/layout/vList4"/>
    <dgm:cxn modelId="{CB32A309-9CA9-4554-941D-519A91A9E733}" srcId="{D2FE027B-4161-41E1-B4D4-02AECB2E3FA0}" destId="{2BE415B7-7185-4956-8487-237B40BC0EE5}" srcOrd="0" destOrd="0" parTransId="{A38E847E-0D1D-4F40-9A71-4D5999ADE08B}" sibTransId="{F0D1C61C-E3F2-49BA-A2D8-C04A81308E5D}"/>
    <dgm:cxn modelId="{EB72660C-1F95-4FAD-90AF-C68F7B76C478}" type="presOf" srcId="{2BE415B7-7185-4956-8487-237B40BC0EE5}" destId="{0166276F-EF4B-4273-8C5F-2E23B4A0948F}" srcOrd="1" destOrd="1" presId="urn:microsoft.com/office/officeart/2005/8/layout/vList4"/>
    <dgm:cxn modelId="{F6195517-782A-466B-9ED4-815C374159B2}" type="presOf" srcId="{8A04F340-E8E1-4146-9905-E7ADCAEAABD7}" destId="{05346790-952D-49AF-9B3A-5AC441C674D5}" srcOrd="1" destOrd="1" presId="urn:microsoft.com/office/officeart/2005/8/layout/vList4"/>
    <dgm:cxn modelId="{03033629-33E1-4746-B0AE-AAF125C06849}" type="presOf" srcId="{2BE415B7-7185-4956-8487-237B40BC0EE5}" destId="{46744611-8797-4049-AF72-D705D4F257C6}" srcOrd="0" destOrd="1" presId="urn:microsoft.com/office/officeart/2005/8/layout/vList4"/>
    <dgm:cxn modelId="{C7BF852C-9566-4AA6-AA12-46DA4A5C0295}" type="presOf" srcId="{A66480AC-C0DE-4E5E-9ECD-9AE37E3FCB79}" destId="{E201FBA7-5BD6-47E9-9F80-8967D9C39815}" srcOrd="0" destOrd="0" presId="urn:microsoft.com/office/officeart/2005/8/layout/vList4"/>
    <dgm:cxn modelId="{6DD70230-C43F-4FAA-B590-AB7DC23E6DD1}" type="presOf" srcId="{3CC73758-10C1-47F8-AFA7-1A986D4DDD60}" destId="{07D2D384-D31B-4DE7-AB22-0F2906CCA953}" srcOrd="0" destOrd="0" presId="urn:microsoft.com/office/officeart/2005/8/layout/vList4"/>
    <dgm:cxn modelId="{5EDA943F-300F-408A-A52E-3D5140FD5C22}" srcId="{3CC73758-10C1-47F8-AFA7-1A986D4DDD60}" destId="{FD9CA14A-483C-4869-B0C1-7C5FB7EEDBCC}" srcOrd="0" destOrd="0" parTransId="{8182A92F-45BA-4CD1-8E43-0B0810A50FEB}" sibTransId="{914BB93C-EA8A-4B5B-8F06-30DA7C7F4B7B}"/>
    <dgm:cxn modelId="{269BC85C-7231-4CBD-AA34-918827143E7C}" type="presOf" srcId="{FD9CA14A-483C-4869-B0C1-7C5FB7EEDBCC}" destId="{07D2D384-D31B-4DE7-AB22-0F2906CCA953}" srcOrd="0" destOrd="1" presId="urn:microsoft.com/office/officeart/2005/8/layout/vList4"/>
    <dgm:cxn modelId="{4A69F85D-5C15-48FD-893A-B3050E1BADEB}" srcId="{A66480AC-C0DE-4E5E-9ECD-9AE37E3FCB79}" destId="{3CC73758-10C1-47F8-AFA7-1A986D4DDD60}" srcOrd="2" destOrd="0" parTransId="{FF6AE4B6-4A2F-49EE-9316-9AF55E77838B}" sibTransId="{D8170BBA-6035-4773-8431-FEDD687647FF}"/>
    <dgm:cxn modelId="{F51B8364-6B86-4479-84A8-9B6238F16A96}" type="presOf" srcId="{91969DED-4CB8-4A14-A50B-3F7B848E46B5}" destId="{CE5635DD-D119-4AA5-B28A-34922D81C24B}" srcOrd="0" destOrd="0" presId="urn:microsoft.com/office/officeart/2005/8/layout/vList4"/>
    <dgm:cxn modelId="{D3D81948-D963-4D1E-AE16-9705EAF510FC}" srcId="{A66480AC-C0DE-4E5E-9ECD-9AE37E3FCB79}" destId="{A8C03FBB-4A75-4460-AEA6-DEAEB9C61496}" srcOrd="0" destOrd="0" parTransId="{4E972F7F-4B1B-47AA-A25B-1FFC561F1C76}" sibTransId="{67361508-930A-4A23-8CFC-BB56DA645C3C}"/>
    <dgm:cxn modelId="{1B96D34A-12A8-4D77-9973-8D034BAD747D}" type="presOf" srcId="{8A04F340-E8E1-4146-9905-E7ADCAEAABD7}" destId="{CE5635DD-D119-4AA5-B28A-34922D81C24B}" srcOrd="0" destOrd="1" presId="urn:microsoft.com/office/officeart/2005/8/layout/vList4"/>
    <dgm:cxn modelId="{8601C36B-AB01-4697-92DF-33A7E7F2D822}" type="presOf" srcId="{FD9CA14A-483C-4869-B0C1-7C5FB7EEDBCC}" destId="{457D4F21-C288-46F9-985D-CBC147454713}" srcOrd="1" destOrd="1" presId="urn:microsoft.com/office/officeart/2005/8/layout/vList4"/>
    <dgm:cxn modelId="{8E16D47A-BAAF-4803-B816-3B90D837CAED}" type="presOf" srcId="{A8C03FBB-4A75-4460-AEA6-DEAEB9C61496}" destId="{5FBA1F4A-2817-4DA0-9374-B5AAB9E91509}" srcOrd="1" destOrd="0" presId="urn:microsoft.com/office/officeart/2005/8/layout/vList4"/>
    <dgm:cxn modelId="{951C7197-4021-4D8B-A8A4-B2718F92FA02}" type="presOf" srcId="{5E71F362-34DF-4EEC-92A3-0EFE450E05E4}" destId="{5FBA1F4A-2817-4DA0-9374-B5AAB9E91509}" srcOrd="1" destOrd="1" presId="urn:microsoft.com/office/officeart/2005/8/layout/vList4"/>
    <dgm:cxn modelId="{4F4F82A2-02F1-492B-96C1-46C070BEFCE3}" srcId="{A66480AC-C0DE-4E5E-9ECD-9AE37E3FCB79}" destId="{D2FE027B-4161-41E1-B4D4-02AECB2E3FA0}" srcOrd="3" destOrd="0" parTransId="{88680CFE-3CE0-4842-B3D3-716D3B671238}" sibTransId="{4D59E06B-629C-40B5-96D3-423B7A56C945}"/>
    <dgm:cxn modelId="{FBE6C3A5-B4E0-47F5-9B9A-F9DD5AF8295A}" type="presOf" srcId="{3CC73758-10C1-47F8-AFA7-1A986D4DDD60}" destId="{457D4F21-C288-46F9-985D-CBC147454713}" srcOrd="1" destOrd="0" presId="urn:microsoft.com/office/officeart/2005/8/layout/vList4"/>
    <dgm:cxn modelId="{F56164B4-11E5-48F5-B2F9-33073E70362A}" type="presOf" srcId="{91969DED-4CB8-4A14-A50B-3F7B848E46B5}" destId="{05346790-952D-49AF-9B3A-5AC441C674D5}" srcOrd="1" destOrd="0" presId="urn:microsoft.com/office/officeart/2005/8/layout/vList4"/>
    <dgm:cxn modelId="{B99CA6C9-28D1-4DDB-B8EC-AED73AD115CA}" srcId="{A8C03FBB-4A75-4460-AEA6-DEAEB9C61496}" destId="{5E71F362-34DF-4EEC-92A3-0EFE450E05E4}" srcOrd="0" destOrd="0" parTransId="{8E5EE4D1-908E-455C-B8B3-281AD42DEC9A}" sibTransId="{B208B24A-E9FD-40A9-B764-FB7C2B7ED8B9}"/>
    <dgm:cxn modelId="{DDCC89CE-4489-4F5E-B7F4-198C6547C208}" type="presOf" srcId="{D2FE027B-4161-41E1-B4D4-02AECB2E3FA0}" destId="{0166276F-EF4B-4273-8C5F-2E23B4A0948F}" srcOrd="1" destOrd="0" presId="urn:microsoft.com/office/officeart/2005/8/layout/vList4"/>
    <dgm:cxn modelId="{537F2ED0-8BD0-4AD5-B60D-89B660EDA1AC}" srcId="{A66480AC-C0DE-4E5E-9ECD-9AE37E3FCB79}" destId="{91969DED-4CB8-4A14-A50B-3F7B848E46B5}" srcOrd="1" destOrd="0" parTransId="{441CD73D-85E1-42A6-BCF8-362A3247E2F3}" sibTransId="{81CA8AA2-C0C3-4381-BA8B-413EDD578B83}"/>
    <dgm:cxn modelId="{2EA497D5-587C-4B05-B1B3-1B374167A1DE}" type="presOf" srcId="{D2FE027B-4161-41E1-B4D4-02AECB2E3FA0}" destId="{46744611-8797-4049-AF72-D705D4F257C6}" srcOrd="0" destOrd="0" presId="urn:microsoft.com/office/officeart/2005/8/layout/vList4"/>
    <dgm:cxn modelId="{0638B7F3-4AE9-402E-B11F-8765D49DC270}" type="presOf" srcId="{5E71F362-34DF-4EEC-92A3-0EFE450E05E4}" destId="{EE474AD8-49FF-4B0F-BCCA-865F0A19D3A4}" srcOrd="0" destOrd="1" presId="urn:microsoft.com/office/officeart/2005/8/layout/vList4"/>
    <dgm:cxn modelId="{E636BFFB-0404-4D4B-B3F0-C64FDFD9DDEF}" srcId="{91969DED-4CB8-4A14-A50B-3F7B848E46B5}" destId="{8A04F340-E8E1-4146-9905-E7ADCAEAABD7}" srcOrd="0" destOrd="0" parTransId="{4EBD5EC2-45ED-4ED6-8376-97D155A911AE}" sibTransId="{F9CD2A04-6A34-4104-A971-391788B88F55}"/>
    <dgm:cxn modelId="{24CA2BEA-8DDA-45E4-BF28-30ADF0F71E7C}" type="presParOf" srcId="{E201FBA7-5BD6-47E9-9F80-8967D9C39815}" destId="{11700981-9418-422E-A942-8550B3E88068}" srcOrd="0" destOrd="0" presId="urn:microsoft.com/office/officeart/2005/8/layout/vList4"/>
    <dgm:cxn modelId="{EEFAD805-A727-48ED-B998-38FB853A59C3}" type="presParOf" srcId="{11700981-9418-422E-A942-8550B3E88068}" destId="{EE474AD8-49FF-4B0F-BCCA-865F0A19D3A4}" srcOrd="0" destOrd="0" presId="urn:microsoft.com/office/officeart/2005/8/layout/vList4"/>
    <dgm:cxn modelId="{9ADF47F1-1D00-4687-A16C-67F55C0B73B3}" type="presParOf" srcId="{11700981-9418-422E-A942-8550B3E88068}" destId="{1DD2D934-3D7E-4F0F-B775-48EBC3C84A50}" srcOrd="1" destOrd="0" presId="urn:microsoft.com/office/officeart/2005/8/layout/vList4"/>
    <dgm:cxn modelId="{73AA1A72-16D5-40B1-84A8-378EEEAB6A52}" type="presParOf" srcId="{11700981-9418-422E-A942-8550B3E88068}" destId="{5FBA1F4A-2817-4DA0-9374-B5AAB9E91509}" srcOrd="2" destOrd="0" presId="urn:microsoft.com/office/officeart/2005/8/layout/vList4"/>
    <dgm:cxn modelId="{3E942E7D-31B2-4318-BE02-E9C5C60D1687}" type="presParOf" srcId="{E201FBA7-5BD6-47E9-9F80-8967D9C39815}" destId="{DC721721-7CA8-4C11-BA06-D34C434AB709}" srcOrd="1" destOrd="0" presId="urn:microsoft.com/office/officeart/2005/8/layout/vList4"/>
    <dgm:cxn modelId="{7B9B3B3C-40BF-44C4-8035-F51AFC89B0F1}" type="presParOf" srcId="{E201FBA7-5BD6-47E9-9F80-8967D9C39815}" destId="{723C1D35-8AA4-4DF2-9D47-37FF79B42315}" srcOrd="2" destOrd="0" presId="urn:microsoft.com/office/officeart/2005/8/layout/vList4"/>
    <dgm:cxn modelId="{FF947ED9-732F-432C-A2DF-AA9C9BAE147D}" type="presParOf" srcId="{723C1D35-8AA4-4DF2-9D47-37FF79B42315}" destId="{CE5635DD-D119-4AA5-B28A-34922D81C24B}" srcOrd="0" destOrd="0" presId="urn:microsoft.com/office/officeart/2005/8/layout/vList4"/>
    <dgm:cxn modelId="{7FCD4895-3C9E-4EF5-8F0D-375B458D9F59}" type="presParOf" srcId="{723C1D35-8AA4-4DF2-9D47-37FF79B42315}" destId="{21F0F92F-6DDC-49BD-88C5-E8EBBBD51DAD}" srcOrd="1" destOrd="0" presId="urn:microsoft.com/office/officeart/2005/8/layout/vList4"/>
    <dgm:cxn modelId="{D8447A68-E28E-47E1-842B-2915FF836722}" type="presParOf" srcId="{723C1D35-8AA4-4DF2-9D47-37FF79B42315}" destId="{05346790-952D-49AF-9B3A-5AC441C674D5}" srcOrd="2" destOrd="0" presId="urn:microsoft.com/office/officeart/2005/8/layout/vList4"/>
    <dgm:cxn modelId="{6821336A-CAA3-4897-8A43-2A8CB0401F67}" type="presParOf" srcId="{E201FBA7-5BD6-47E9-9F80-8967D9C39815}" destId="{9732FF6B-015B-4815-8F84-D36D6B9CA20F}" srcOrd="3" destOrd="0" presId="urn:microsoft.com/office/officeart/2005/8/layout/vList4"/>
    <dgm:cxn modelId="{C49519F5-B6C9-4B78-A9BE-04F5F43751DE}" type="presParOf" srcId="{E201FBA7-5BD6-47E9-9F80-8967D9C39815}" destId="{F7EB6B55-13E7-45E5-9CE9-B697E996621E}" srcOrd="4" destOrd="0" presId="urn:microsoft.com/office/officeart/2005/8/layout/vList4"/>
    <dgm:cxn modelId="{52DD83DF-5466-432C-A3A5-F08E6A66EB49}" type="presParOf" srcId="{F7EB6B55-13E7-45E5-9CE9-B697E996621E}" destId="{07D2D384-D31B-4DE7-AB22-0F2906CCA953}" srcOrd="0" destOrd="0" presId="urn:microsoft.com/office/officeart/2005/8/layout/vList4"/>
    <dgm:cxn modelId="{33DF0B92-7717-4141-8BF6-14630F772C97}" type="presParOf" srcId="{F7EB6B55-13E7-45E5-9CE9-B697E996621E}" destId="{BB177B60-739F-4070-8EFC-33146C1A5496}" srcOrd="1" destOrd="0" presId="urn:microsoft.com/office/officeart/2005/8/layout/vList4"/>
    <dgm:cxn modelId="{0A8BA9E8-D139-465F-AC26-A4E316E06EAB}" type="presParOf" srcId="{F7EB6B55-13E7-45E5-9CE9-B697E996621E}" destId="{457D4F21-C288-46F9-985D-CBC147454713}" srcOrd="2" destOrd="0" presId="urn:microsoft.com/office/officeart/2005/8/layout/vList4"/>
    <dgm:cxn modelId="{D0AAE905-7B8D-4E19-A8EA-1FBEFF861C28}" type="presParOf" srcId="{E201FBA7-5BD6-47E9-9F80-8967D9C39815}" destId="{17E54E1A-24A9-4BAC-BEE0-6DA22CCEB64E}" srcOrd="5" destOrd="0" presId="urn:microsoft.com/office/officeart/2005/8/layout/vList4"/>
    <dgm:cxn modelId="{C274CA92-57D8-4D54-A870-57B2C2C790D5}" type="presParOf" srcId="{E201FBA7-5BD6-47E9-9F80-8967D9C39815}" destId="{7C23E3AA-A292-4355-BA06-E1C0C03719E1}" srcOrd="6" destOrd="0" presId="urn:microsoft.com/office/officeart/2005/8/layout/vList4"/>
    <dgm:cxn modelId="{673DA00E-49AF-4635-B213-8E928166C0F2}" type="presParOf" srcId="{7C23E3AA-A292-4355-BA06-E1C0C03719E1}" destId="{46744611-8797-4049-AF72-D705D4F257C6}" srcOrd="0" destOrd="0" presId="urn:microsoft.com/office/officeart/2005/8/layout/vList4"/>
    <dgm:cxn modelId="{2D6E1B38-BE7D-4C97-882E-B8FEC3193770}" type="presParOf" srcId="{7C23E3AA-A292-4355-BA06-E1C0C03719E1}" destId="{670411D1-436D-42ED-8630-3E2D3F8573CC}" srcOrd="1" destOrd="0" presId="urn:microsoft.com/office/officeart/2005/8/layout/vList4"/>
    <dgm:cxn modelId="{4D24D510-F2C1-46E4-9AA0-640B2A4346B9}" type="presParOf" srcId="{7C23E3AA-A292-4355-BA06-E1C0C03719E1}" destId="{0166276F-EF4B-4273-8C5F-2E23B4A0948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74AD8-49FF-4B0F-BCCA-865F0A19D3A4}">
      <dsp:nvSpPr>
        <dsp:cNvPr id="0" name=""/>
        <dsp:cNvSpPr/>
      </dsp:nvSpPr>
      <dsp:spPr>
        <a:xfrm>
          <a:off x="0" y="0"/>
          <a:ext cx="4892675" cy="8095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Q3</a:t>
          </a:r>
        </a:p>
        <a:p>
          <a:pPr marL="36576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Market research</a:t>
          </a:r>
        </a:p>
      </dsp:txBody>
      <dsp:txXfrm>
        <a:off x="1059486" y="0"/>
        <a:ext cx="3833188" cy="809519"/>
      </dsp:txXfrm>
    </dsp:sp>
    <dsp:sp modelId="{1DD2D934-3D7E-4F0F-B775-48EBC3C84A50}">
      <dsp:nvSpPr>
        <dsp:cNvPr id="0" name=""/>
        <dsp:cNvSpPr/>
      </dsp:nvSpPr>
      <dsp:spPr>
        <a:xfrm>
          <a:off x="80951" y="80951"/>
          <a:ext cx="978535" cy="6476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4000" b="-4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635DD-D119-4AA5-B28A-34922D81C24B}">
      <dsp:nvSpPr>
        <dsp:cNvPr id="0" name=""/>
        <dsp:cNvSpPr/>
      </dsp:nvSpPr>
      <dsp:spPr>
        <a:xfrm>
          <a:off x="0" y="890471"/>
          <a:ext cx="4892675" cy="8095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Q4</a:t>
          </a:r>
        </a:p>
        <a:p>
          <a:pPr marL="36576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Product development</a:t>
          </a:r>
        </a:p>
      </dsp:txBody>
      <dsp:txXfrm>
        <a:off x="1059486" y="890471"/>
        <a:ext cx="3833188" cy="809519"/>
      </dsp:txXfrm>
    </dsp:sp>
    <dsp:sp modelId="{21F0F92F-6DDC-49BD-88C5-E8EBBBD51DAD}">
      <dsp:nvSpPr>
        <dsp:cNvPr id="0" name=""/>
        <dsp:cNvSpPr/>
      </dsp:nvSpPr>
      <dsp:spPr>
        <a:xfrm>
          <a:off x="80951" y="971423"/>
          <a:ext cx="978535" cy="6476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5000" b="-5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2D384-D31B-4DE7-AB22-0F2906CCA953}">
      <dsp:nvSpPr>
        <dsp:cNvPr id="0" name=""/>
        <dsp:cNvSpPr/>
      </dsp:nvSpPr>
      <dsp:spPr>
        <a:xfrm>
          <a:off x="0" y="1780943"/>
          <a:ext cx="4892675" cy="8095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Q1</a:t>
          </a:r>
        </a:p>
        <a:p>
          <a:pPr marL="36576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User testing</a:t>
          </a:r>
        </a:p>
      </dsp:txBody>
      <dsp:txXfrm>
        <a:off x="1059486" y="1780943"/>
        <a:ext cx="3833188" cy="809519"/>
      </dsp:txXfrm>
    </dsp:sp>
    <dsp:sp modelId="{BB177B60-739F-4070-8EFC-33146C1A5496}">
      <dsp:nvSpPr>
        <dsp:cNvPr id="0" name=""/>
        <dsp:cNvSpPr/>
      </dsp:nvSpPr>
      <dsp:spPr>
        <a:xfrm>
          <a:off x="80951" y="1861895"/>
          <a:ext cx="978535" cy="6476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5000" b="-5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44611-8797-4049-AF72-D705D4F257C6}">
      <dsp:nvSpPr>
        <dsp:cNvPr id="0" name=""/>
        <dsp:cNvSpPr/>
      </dsp:nvSpPr>
      <dsp:spPr>
        <a:xfrm>
          <a:off x="0" y="2671414"/>
          <a:ext cx="4892675" cy="80951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8288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/>
            <a:t>Q2</a:t>
          </a:r>
        </a:p>
        <a:p>
          <a:pPr marL="36576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Product launch</a:t>
          </a:r>
        </a:p>
      </dsp:txBody>
      <dsp:txXfrm>
        <a:off x="1059486" y="2671414"/>
        <a:ext cx="3833188" cy="809519"/>
      </dsp:txXfrm>
    </dsp:sp>
    <dsp:sp modelId="{670411D1-436D-42ED-8630-3E2D3F8573CC}">
      <dsp:nvSpPr>
        <dsp:cNvPr id="0" name=""/>
        <dsp:cNvSpPr/>
      </dsp:nvSpPr>
      <dsp:spPr>
        <a:xfrm>
          <a:off x="80951" y="2752366"/>
          <a:ext cx="978535" cy="6476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t="-5000" b="-5000"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C6B4B7-5B04-9AD8-5D6A-8846B9A2BA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FBE4B-FBF7-BD1A-139F-83C286BC84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00BAC-FB81-492E-97B7-A02B7B36BE0F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19583-E7E7-5714-7287-DE2308D2A6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49DF6-D32F-D283-FFE9-E677A74D18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7EC48-817D-441E-A589-E61E6F1983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657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0A0D5-8F98-4CC1-A28E-021F0B6B475C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3C52C-5E29-41AF-BAA3-8217E886D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289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20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E861-5327-EC73-B29D-94CA9E298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B29D56-0D1D-ED1F-E1D9-864D8E4A7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27EF0-4DD0-A10B-4B7E-D4529A902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82169-35C1-5EC1-B3D1-69299315C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87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808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729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5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73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BF63F-D7E1-5B66-A35A-A15AAFD7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A19C04-03E9-10F0-993D-805BD0F73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7141E-8F94-3EF2-97B0-4EDE44796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BC62F-0F69-C176-1A65-4749B6E6B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44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D4C02-A582-1101-521E-880A77E74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5B78F-1EF8-AFC5-1438-ABB8F6079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68880-7E3F-581B-B9B4-2A3ADF324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9BDEE-DD6F-3E49-AEC6-EA2CCD79C9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3C52C-5E29-41AF-BAA3-8217E886DA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442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42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79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4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86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D69E3-FFC8-340B-E0C7-BAB5168FE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69" y="3864"/>
            <a:ext cx="12178261" cy="6850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2792" y="0"/>
            <a:ext cx="10186416" cy="6858000"/>
          </a:xfrm>
        </p:spPr>
        <p:txBody>
          <a:bodyPr tIns="91440" anchor="ctr">
            <a:noAutofit/>
          </a:bodyPr>
          <a:lstStyle>
            <a:lvl1pPr algn="ctr">
              <a:defRPr sz="7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71228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43F6EF2A-D737-1D2B-9BD8-C4AFD0408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0789" y="1115060"/>
            <a:ext cx="10149840" cy="914400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A4C64D22-E188-73F4-E0FE-F09DDC5CB305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79488" y="2311400"/>
            <a:ext cx="10149840" cy="3471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882640"/>
            <a:ext cx="1745658" cy="123604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3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07E53-1889-5FED-84AB-36B4B655BF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41" y="1542"/>
            <a:ext cx="12186518" cy="6854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0090" y="1"/>
            <a:ext cx="7626710" cy="6857046"/>
          </a:xfrm>
        </p:spPr>
        <p:txBody>
          <a:bodyPr bIns="0" anchor="ctr">
            <a:noAutofit/>
          </a:bodyPr>
          <a:lstStyle>
            <a:lvl1pPr algn="l">
              <a:defRPr sz="7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4A964A-4098-65AF-D012-2925365FB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0588" y="-953"/>
            <a:ext cx="320040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310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3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DC7EA-10AE-1A0E-D197-CAB9FBAC9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89" y="0"/>
            <a:ext cx="121665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5B76D1-7BAB-95CC-D082-E5857BA2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061" y="451406"/>
            <a:ext cx="9142110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352415-529E-A5FD-DC37-5D14118B5B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4423" y="1193716"/>
            <a:ext cx="7964903" cy="738784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F759D5-1499-DEC7-BEAE-9ADBC4D3525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46163" y="2304733"/>
            <a:ext cx="2713037" cy="3760787"/>
          </a:xfrm>
        </p:spPr>
        <p:txBody>
          <a:bodyPr>
            <a:normAutofit/>
          </a:bodyPr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1pPr>
            <a:lvl2pPr marL="502920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2pPr>
            <a:lvl3pPr marL="685800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3pPr>
            <a:lvl4pPr marL="868680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4pPr>
            <a:lvl5pPr marL="1051560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152CA30-831A-8375-BB30-3BC996DB9AE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066468" y="2304733"/>
            <a:ext cx="4972858" cy="3760788"/>
          </a:xfrm>
        </p:spPr>
        <p:txBody>
          <a:bodyPr>
            <a:normAutofit/>
          </a:bodyPr>
          <a:lstStyle>
            <a:lvl1pPr marL="347472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1pPr>
            <a:lvl2pPr marL="745236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2pPr>
            <a:lvl3pPr marL="1202436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3pPr>
            <a:lvl4pPr marL="1659636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4pPr>
            <a:lvl5pPr marL="2116836" indent="-34747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5362880-674E-FD38-9934-5A4AAEB49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63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E556C0-01A0-755F-2117-1A2AE6158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470"/>
            <a:ext cx="12192000" cy="684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19" y="70439"/>
            <a:ext cx="12178162" cy="3533581"/>
          </a:xfrm>
        </p:spPr>
        <p:txBody>
          <a:bodyPr anchor="b">
            <a:noAutofit/>
          </a:bodyPr>
          <a:lstStyle>
            <a:lvl1pPr algn="ctr">
              <a:defRPr sz="7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512F2E-49BF-E18A-D886-72AEA30E1D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1879" y="3645514"/>
            <a:ext cx="8009681" cy="731838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rmAutofit/>
          </a:bodyPr>
          <a:lstStyle>
            <a:lvl1pPr marL="0" indent="0" algn="ctr">
              <a:buNone/>
              <a:defRPr sz="1800" b="1" cap="all" baseline="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cap="all" baseline="0">
                <a:solidFill>
                  <a:schemeClr val="accent6">
                    <a:lumMod val="50000"/>
                  </a:schemeClr>
                </a:solidFill>
              </a:defRPr>
            </a:lvl2pPr>
            <a:lvl3pPr marL="914400" indent="0">
              <a:buNone/>
              <a:defRPr cap="all" baseline="0">
                <a:solidFill>
                  <a:schemeClr val="accent6">
                    <a:lumMod val="50000"/>
                  </a:schemeClr>
                </a:solidFill>
              </a:defRPr>
            </a:lvl3pPr>
            <a:lvl4pPr marL="1371600" indent="0">
              <a:buNone/>
              <a:defRPr cap="all" baseline="0"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0">
              <a:buNone/>
              <a:defRPr cap="all" baseline="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r>
              <a:rPr lang="en-US" dirty="0"/>
              <a:t>Add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AB62AB-B562-C5FF-87CB-C3F72C70AE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09750" y="4826000"/>
            <a:ext cx="4001770" cy="590174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F0E5B37-CF3B-656F-77B2-E3393E9576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7560" y="4826000"/>
            <a:ext cx="4001770" cy="590174"/>
          </a:xfrm>
        </p:spPr>
        <p:txBody>
          <a:bodyPr>
            <a:normAutofit/>
          </a:bodyPr>
          <a:lstStyle>
            <a:lvl1pPr marL="0" indent="0" algn="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92334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07BDF2BC-0745-E548-2C4E-C6BA53E36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0789" y="1193716"/>
            <a:ext cx="10149840" cy="738784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0CFB7E-7B45-8CA9-6B42-9FE063623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74562" cy="3155372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A21F3B-AA5B-C4FE-C298-92D1BDABA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23264" y="47289"/>
            <a:ext cx="461817" cy="6826102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750559"/>
            <a:ext cx="1745658" cy="136812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93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07BDF2BC-0745-E548-2C4E-C6BA53E36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0CFB7E-7B45-8CA9-6B42-9FE063623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74562" cy="3155372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A21F3B-AA5B-C4FE-C298-92D1BDABA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23264" y="47289"/>
            <a:ext cx="461817" cy="6826102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3">
                  <a:lumMod val="60000"/>
                  <a:lumOff val="40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750559"/>
            <a:ext cx="1745658" cy="136812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84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87EFA-0087-396F-8B6F-B0B8C04BD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A6D016-F0D3-117E-0B21-80DBBDA6F3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B21AB9-7F5B-D9AD-71FB-C013E63DC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23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4236-5160-5716-4DAA-A6644AA7F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673E91-98FF-9C09-D239-8A023A3B4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F17A3-11A8-6292-BB98-06EAFA30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AC890-F2EA-43F0-7700-0A47FB61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D0A6E-3577-CA85-5AD3-2A93B158F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17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F194-C9AE-8CA0-E480-0A7555BCF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C1245-8632-DB02-7F83-5D2223583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B9C1-1A05-C08B-6C8F-78DF53CAC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F8481-D619-B77D-3E42-2B4899FE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356C4-C57B-091B-A869-E13AF700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91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12952-4F77-E114-4161-5CAED1F9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E06CD-12B8-EFFE-6273-869266FC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D53B-6186-CE04-C24A-045E20200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94EA7-8546-2910-4209-E935D96F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BD390-62F7-7098-BDE3-79E12D43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2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11DD4-DAC6-3F0A-375C-8734155CED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08" y="4054"/>
            <a:ext cx="12177584" cy="68498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816" y="451406"/>
            <a:ext cx="5943600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01211" y="1182614"/>
            <a:ext cx="4832430" cy="822960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605066B-CAE4-A78C-2A64-12177259717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001213" y="2372810"/>
            <a:ext cx="4832428" cy="3819646"/>
          </a:xfrm>
        </p:spPr>
        <p:txBody>
          <a:bodyPr tIns="182880">
            <a:normAutofit/>
          </a:bodyPr>
          <a:lstStyle>
            <a:lvl1pPr marL="0" indent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04400" y="5781039"/>
            <a:ext cx="2060618" cy="133764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8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E85E3-28A3-13FB-4F92-857CDC1F0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70825-74D1-C042-5B71-0CEED8AA4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C81F9-1376-6B04-475B-7C6C5AFCB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4E92A-EB0D-9F93-A480-3A1731B06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F4A53-C2BB-3677-1279-3F20A0B83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DA84A-AA45-9F0D-C8E4-438FF597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84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1EEB-BF9B-1F56-7FED-46A324944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437AE1-2C62-89BC-F97D-75232066B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01480-92EE-6F4D-66EB-B7CA890AC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8BF9DA-1529-7BCB-6960-6245B8CFB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F3D24-6C8A-9F14-C8F3-FCC039DBD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C6A83-C508-AD79-D77C-1EAF0C17D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07C8A0-FB99-50E1-C916-4087282E7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1A3964-E374-FF4B-4165-D4446A1F3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76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B1F8-F95C-96BD-1936-F38C6F4FF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B60B1-AE18-6100-7DB5-52CE532AC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E71D9A-9399-1669-8113-7D6C7817C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2129C6-2428-C86B-60C3-BB5585B85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79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95937-1614-A22E-9CBF-D4F16A2CF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7A87D-3349-F70A-E89D-07DC087A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3F840-EE45-0C3F-1214-C840BF6C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37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ABE2C-997C-F2A9-5EA2-0F12EAA4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5BB23-6D71-AA5E-09B8-E51B1B840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FAF86-A59B-F66C-55DE-3A5CE43F0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7BA69-3193-7592-E675-FB526C8D3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AD75C-A8D3-E783-97BD-A7F0040E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EFB4E-21C2-04D5-CAC0-1CE0BB1B2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70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5DE0-9A3A-B58D-3D76-C9FEE420F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A686C-6585-A5E4-AB39-5A0C4CFA5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15AB7-523F-C749-3EA1-65EE143B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9B433-C368-C1AE-FE0C-FA22187BB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80BEB-8EE7-A1FD-776F-6DEC2B2FC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94FAF-80D3-1C3F-0C8B-593200184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1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3EC0-B953-5F35-C4E6-B47E6D2B1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3E3C6-97B4-6BEE-1115-B19F2569D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6D0CA-38AA-DE70-09AA-C7B720251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39817-EC68-4241-B8DD-620545168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C621C-D71D-303F-06ED-DFF573A4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23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05D4AB-7C18-2EE0-27A2-9E402F5112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692A1-47B3-FE31-79B2-9AAD04FC1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3AA90-D0D6-DD9B-AB96-6DB13BEEB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C0834-37F3-075A-6BEF-D3F49023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E3D2B-0FC6-9E11-8EFE-6D1F84742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72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85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9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D46A0E-C4E1-C08D-1AFA-FC41F2BDC2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41" y="1542"/>
            <a:ext cx="12186518" cy="6854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612648"/>
            <a:ext cx="11201400" cy="3566160"/>
          </a:xfrm>
        </p:spPr>
        <p:txBody>
          <a:bodyPr bIns="0" anchor="b">
            <a:noAutofit/>
          </a:bodyPr>
          <a:lstStyle>
            <a:lvl1pPr algn="ctr">
              <a:defRPr sz="72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50088" y="4688450"/>
            <a:ext cx="4832431" cy="941832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876130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81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08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89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945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31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231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43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6428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0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D07426-496A-EEDB-DB53-15DA6D953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45" y="2894"/>
            <a:ext cx="12181710" cy="6852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81154" y="451406"/>
            <a:ext cx="9142110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81516" y="1193716"/>
            <a:ext cx="7964903" cy="738784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921446-DF3F-3352-E38A-4ADECA56C50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165475" y="2556387"/>
            <a:ext cx="8237726" cy="351421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  <a:lvl2pPr marL="283464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6">
                    <a:lumMod val="50000"/>
                  </a:schemeClr>
                </a:solidFill>
              </a:defRPr>
            </a:lvl2pPr>
            <a:lvl3pPr marL="12001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6">
                    <a:lumMod val="50000"/>
                  </a:schemeClr>
                </a:solidFill>
              </a:defRPr>
            </a:lvl3pPr>
            <a:lvl4pPr marL="16573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6">
                    <a:lumMod val="50000"/>
                  </a:schemeClr>
                </a:solidFill>
              </a:defRPr>
            </a:lvl4pPr>
            <a:lvl5pPr marL="21145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29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2828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875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29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35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B1BAA-0BBA-094D-36BB-52209C574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775" y="-7257"/>
            <a:ext cx="1216946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00280" y="532435"/>
            <a:ext cx="5924874" cy="58683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106E5D-F0FF-0F55-C4FF-7DD177C58C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0654" y="960120"/>
            <a:ext cx="4621593" cy="3145536"/>
          </a:xfrm>
        </p:spPr>
        <p:txBody>
          <a:bodyPr/>
          <a:lstStyle>
            <a:lvl1pPr algn="ctr">
              <a:defRPr sz="54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6AF09F6-0A31-C3AA-DF3A-7E062458EA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0654" y="4768520"/>
            <a:ext cx="4621593" cy="729206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9E30A96-253C-806E-DA56-9C892971C1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91499" y="-8626"/>
            <a:ext cx="4227271" cy="688975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95840" y="5803095"/>
            <a:ext cx="1969178" cy="13155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3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1E90A88-865C-F9ED-C2BB-25421BBE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0789" y="1115060"/>
            <a:ext cx="10149840" cy="914400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A3B1C17-899D-2FE2-0B01-60643853FB4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78721" y="2301069"/>
            <a:ext cx="4892675" cy="3482792"/>
          </a:xfrm>
        </p:spPr>
        <p:txBody>
          <a:bodyPr>
            <a:normAutofit/>
          </a:bodyPr>
          <a:lstStyle>
            <a:lvl1pPr marL="283464" indent="-283464">
              <a:defRPr sz="1800"/>
            </a:lvl1pPr>
            <a:lvl2pPr indent="-283464">
              <a:defRPr sz="1600"/>
            </a:lvl2pPr>
            <a:lvl3pPr indent="-283464">
              <a:defRPr sz="1400"/>
            </a:lvl3pPr>
            <a:lvl4pPr indent="-283464">
              <a:defRPr sz="1200"/>
            </a:lvl4pPr>
            <a:lvl5pPr indent="-283464"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C79FDB-6789-ED7D-E246-96F9F6DC068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37288" y="2301069"/>
            <a:ext cx="4892675" cy="3482792"/>
          </a:xfrm>
        </p:spPr>
        <p:txBody>
          <a:bodyPr>
            <a:normAutofit/>
          </a:bodyPr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/>
            </a:lvl2pPr>
            <a:lvl3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400"/>
            </a:lvl3pPr>
            <a:lvl4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200"/>
            </a:lvl4pPr>
            <a:lvl5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750559"/>
            <a:ext cx="1745658" cy="136812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3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1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28253-E3DA-6D81-345D-04C29F719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45" y="2894"/>
            <a:ext cx="12181710" cy="6852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81154" y="451406"/>
            <a:ext cx="9142110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81516" y="1193716"/>
            <a:ext cx="7964903" cy="738784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696E5A-37E4-7844-655B-462912CE36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3123" y="-899"/>
            <a:ext cx="165735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58E6485-C17B-2771-87BA-0398E09E183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165475" y="2555875"/>
            <a:ext cx="8237538" cy="36206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5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2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E5B0F-FC85-2832-52DD-74B32C94F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0" y="0"/>
            <a:ext cx="121665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61439" y="451406"/>
            <a:ext cx="10354906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9997" y="1100989"/>
            <a:ext cx="9464150" cy="921683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algn="ctr">
              <a:defRPr sz="1800" b="1" cap="all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D558C2-5388-26DA-C2BE-AC226426CD2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796158" y="2286688"/>
            <a:ext cx="4160699" cy="400367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3pPr>
            <a:lvl4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4pPr>
            <a:lvl5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2D1E30A-3770-4825-553A-18C9DD79385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13448" y="2286688"/>
            <a:ext cx="4160699" cy="4003675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3pPr>
            <a:lvl4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4pPr>
            <a:lvl5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2710" y="5811519"/>
            <a:ext cx="1742307" cy="130716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70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onten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7A6BBBB3-641A-CFC0-516F-63B74C40F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BDDD91-3F26-FF90-D1D4-3CCE786C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7057" y="451406"/>
            <a:ext cx="11246207" cy="596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0789" y="1115060"/>
            <a:ext cx="10149840" cy="914400"/>
          </a:xfr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>
            <a:noAutofit/>
          </a:bodyPr>
          <a:lstStyle>
            <a:lvl1pPr algn="ctr"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A4C64D22-E188-73F4-E0FE-F09DDC5CB305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79488" y="2311400"/>
            <a:ext cx="7091362" cy="347186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C79FDB-6789-ED7D-E246-96F9F6DC068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445190" y="2301069"/>
            <a:ext cx="2684773" cy="3482792"/>
          </a:xfrm>
        </p:spPr>
        <p:txBody>
          <a:bodyPr>
            <a:normAutofit/>
          </a:bodyPr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/>
            </a:lvl2pPr>
            <a:lvl3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400"/>
            </a:lvl3pPr>
            <a:lvl4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200"/>
            </a:lvl4pPr>
            <a:lvl5pPr indent="-283464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E2E9E07-A868-5C25-18ED-AE09DE213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882640"/>
            <a:ext cx="1745658" cy="123604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4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853FA9-5039-030A-0DE6-246C9F50A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818" y="5571597"/>
            <a:ext cx="2743200" cy="154708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ct val="80000"/>
              </a:lnSpc>
              <a:defRPr sz="8900" b="1" spc="-30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EA4C9-3C39-70CB-D64E-39017576B22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763867"/>
            <a:ext cx="10820400" cy="12930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79" r:id="rId3"/>
    <p:sldLayoutId id="2147483653" r:id="rId4"/>
    <p:sldLayoutId id="2147483657" r:id="rId5"/>
    <p:sldLayoutId id="2147483681" r:id="rId6"/>
    <p:sldLayoutId id="2147483680" r:id="rId7"/>
    <p:sldLayoutId id="2147483662" r:id="rId8"/>
    <p:sldLayoutId id="2147483683" r:id="rId9"/>
    <p:sldLayoutId id="2147483684" r:id="rId10"/>
    <p:sldLayoutId id="2147483654" r:id="rId11"/>
    <p:sldLayoutId id="2147483667" r:id="rId12"/>
    <p:sldLayoutId id="2147483665" r:id="rId13"/>
    <p:sldLayoutId id="2147483685" r:id="rId14"/>
    <p:sldLayoutId id="2147483686" r:id="rId15"/>
    <p:sldLayoutId id="2147483687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58EB49-2732-74BD-5C0A-BD79627B7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6EEF6-124A-5444-B10B-DD25D071F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EB8EB-1D8B-88FE-3EA9-F8951E423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A254C9-0104-4546-8A88-95B7ED03DDC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C9A87-B0F1-F220-846B-9E98F07A75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055B-B064-1FB1-922D-32D0E03CC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31E020-D82B-4E61-8EF8-332512F61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1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2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26165F-7820-1D40-988A-76F18A38F7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</a:t>
            </a:r>
            <a:br>
              <a:rPr lang="en-US" dirty="0"/>
            </a:br>
            <a:r>
              <a:rPr lang="en-US" dirty="0"/>
              <a:t>KICKOFF</a:t>
            </a:r>
            <a:br>
              <a:rPr lang="en-US" dirty="0"/>
            </a:br>
            <a:r>
              <a:rPr lang="en-US" b="1" dirty="0"/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2352708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9C5D41-AFFD-A8E9-29C5-5794079B3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89" y="1115060"/>
            <a:ext cx="10149840" cy="914400"/>
          </a:xfrm>
        </p:spPr>
        <p:txBody>
          <a:bodyPr/>
          <a:lstStyle/>
          <a:p>
            <a:r>
              <a:rPr lang="en-US" dirty="0"/>
              <a:t>FINANCIAL SNAPSHOT</a:t>
            </a:r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205B8EF7-9ABF-081A-1BED-132A52B49BFD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1841328972"/>
              </p:ext>
            </p:extLst>
          </p:nvPr>
        </p:nvGraphicFramePr>
        <p:xfrm>
          <a:off x="979488" y="2311400"/>
          <a:ext cx="10150476" cy="347257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3761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537619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537619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537619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643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Previous quarter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Change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5643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65106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Operating expenses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$1,200,000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$1,400,000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643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Net profit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+25%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5643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Operating margin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643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Cash reserves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$4,500,000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F7E3F-EA3F-66F7-780E-2B28D2B95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882640"/>
            <a:ext cx="1745658" cy="123604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75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95B70-2478-5E74-1C58-F992FCF89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DE90FA-B2D6-271E-E3BA-DFD547323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8" t="20998" r="58163" b="4541"/>
          <a:stretch/>
        </p:blipFill>
        <p:spPr>
          <a:xfrm rot="10800000" flipH="1">
            <a:off x="8014009" y="-9201"/>
            <a:ext cx="3696438" cy="6867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DD10D-46FC-8F66-E49E-27168CEDB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4009" y="-9773"/>
            <a:ext cx="3696437" cy="68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AA059BC-A537-86B8-67D8-E1DE10B2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090" y="1"/>
            <a:ext cx="7626710" cy="6857046"/>
          </a:xfrm>
        </p:spPr>
        <p:txBody>
          <a:bodyPr/>
          <a:lstStyle/>
          <a:p>
            <a:r>
              <a:rPr lang="en-US" dirty="0"/>
              <a:t>Innovative</a:t>
            </a:r>
            <a:br>
              <a:rPr lang="en-US" dirty="0"/>
            </a:br>
            <a:r>
              <a:rPr lang="en-US" b="1" dirty="0"/>
              <a:t>Solutions</a:t>
            </a:r>
          </a:p>
        </p:txBody>
      </p:sp>
      <p:pic>
        <p:nvPicPr>
          <p:cNvPr id="17" name="Picture Placeholder 16" descr="Palm trees in the sun">
            <a:extLst>
              <a:ext uri="{FF2B5EF4-FFF2-40B4-BE49-F238E27FC236}">
                <a16:creationId xmlns:a16="http://schemas.microsoft.com/office/drawing/2014/main" id="{20F1E8CE-AF10-3828-3604-0C9B3CEF72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35" b="135"/>
          <a:stretch/>
        </p:blipFill>
        <p:spPr>
          <a:xfrm>
            <a:off x="8510588" y="-953"/>
            <a:ext cx="3200400" cy="6858000"/>
          </a:xfrm>
        </p:spPr>
      </p:pic>
    </p:spTree>
    <p:extLst>
      <p:ext uri="{BB962C8B-B14F-4D97-AF65-F5344CB8AC3E}">
        <p14:creationId xmlns:p14="http://schemas.microsoft.com/office/powerpoint/2010/main" val="3983751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74950847-1B0D-80D6-BC57-8B2805A34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423" y="1193716"/>
            <a:ext cx="7964903" cy="738784"/>
          </a:xfrm>
        </p:spPr>
        <p:txBody>
          <a:bodyPr/>
          <a:lstStyle/>
          <a:p>
            <a:r>
              <a:rPr lang="en-US" dirty="0"/>
              <a:t>FUTURE INITIATIVES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8BCA836-79AE-2F05-96FD-2646EFE34FB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46163" y="2304733"/>
            <a:ext cx="2713037" cy="3760787"/>
          </a:xfrm>
        </p:spPr>
        <p:txBody>
          <a:bodyPr tIns="91440" bIns="91440">
            <a:normAutofit/>
          </a:bodyPr>
          <a:lstStyle/>
          <a:p>
            <a:r>
              <a:rPr lang="en-US" dirty="0"/>
              <a:t>Green supply chain</a:t>
            </a:r>
          </a:p>
          <a:p>
            <a:r>
              <a:rPr lang="en-US" dirty="0"/>
              <a:t>Reduced carbon footprint</a:t>
            </a:r>
          </a:p>
          <a:p>
            <a:r>
              <a:rPr lang="en-US" dirty="0"/>
              <a:t>Waste reduction</a:t>
            </a:r>
          </a:p>
          <a:p>
            <a:r>
              <a:rPr lang="en-US" dirty="0"/>
              <a:t>Water conservation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905DB8B-9E83-6EAC-3E60-64AA6F338FA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66468" y="2304733"/>
            <a:ext cx="4972858" cy="3760788"/>
          </a:xfrm>
        </p:spPr>
        <p:txBody>
          <a:bodyPr/>
          <a:lstStyle/>
          <a:p>
            <a:r>
              <a:rPr lang="en-US" b="1" dirty="0"/>
              <a:t>Product enhancement</a:t>
            </a:r>
            <a:r>
              <a:rPr lang="en-US" dirty="0"/>
              <a:t>. Introduce regular updates and features to enhance product offerings.</a:t>
            </a:r>
          </a:p>
          <a:p>
            <a:r>
              <a:rPr lang="en-US" b="1" dirty="0"/>
              <a:t>Technology integration</a:t>
            </a:r>
            <a:r>
              <a:rPr lang="en-US" dirty="0"/>
              <a:t>. Explore emerging technologies for potential integration into our operations.</a:t>
            </a:r>
          </a:p>
          <a:p>
            <a:r>
              <a:rPr lang="en-US" b="1" dirty="0"/>
              <a:t>Collaborative partnerships</a:t>
            </a:r>
            <a:r>
              <a:rPr lang="en-US" dirty="0"/>
              <a:t>. Foster collaborations with tech innovators and industry leaders to drive innovation.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96582B-479F-BDEB-BD49-B079CDED1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13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3DDD-5E35-46D0-0102-2C296FFD9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9" y="70439"/>
            <a:ext cx="12178162" cy="353358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C655E-4E07-A234-D449-E79AFF696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1879" y="3645514"/>
            <a:ext cx="8009681" cy="731838"/>
          </a:xfrm>
        </p:spPr>
        <p:txBody>
          <a:bodyPr/>
          <a:lstStyle/>
          <a:p>
            <a:pPr lvl="0"/>
            <a:r>
              <a:rPr lang="en-US" noProof="0" dirty="0"/>
              <a:t>CASEY JENSEN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A1C9A-CBD4-DF94-E4C4-43F01C82D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4826000"/>
            <a:ext cx="4001770" cy="590174"/>
          </a:xfrm>
        </p:spPr>
        <p:txBody>
          <a:bodyPr/>
          <a:lstStyle/>
          <a:p>
            <a:pPr lvl="0"/>
            <a:r>
              <a:rPr lang="en-US" noProof="0" dirty="0"/>
              <a:t>casey@contoso.com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38B90-7BBC-6851-EEB1-12D13B138F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7560" y="4826000"/>
            <a:ext cx="4001770" cy="590174"/>
          </a:xfrm>
        </p:spPr>
        <p:txBody>
          <a:bodyPr/>
          <a:lstStyle/>
          <a:p>
            <a:pPr lvl="0"/>
            <a:r>
              <a:rPr lang="en-US" noProof="0" dirty="0"/>
              <a:t>www.contoso.com</a:t>
            </a:r>
          </a:p>
        </p:txBody>
      </p:sp>
    </p:spTree>
    <p:extLst>
      <p:ext uri="{BB962C8B-B14F-4D97-AF65-F5344CB8AC3E}">
        <p14:creationId xmlns:p14="http://schemas.microsoft.com/office/powerpoint/2010/main" val="213753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98107D1-B408-CF41-D098-F18F30FB8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211" y="1182614"/>
            <a:ext cx="4832430" cy="822960"/>
          </a:xfrm>
        </p:spPr>
        <p:txBody>
          <a:bodyPr tIns="0" bIns="0"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57046-1292-17B2-062A-EE2A2AE8208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01213" y="2372810"/>
            <a:ext cx="4832428" cy="3819646"/>
          </a:xfrm>
        </p:spPr>
        <p:txBody>
          <a:bodyPr tIns="91440" bIns="91440" anchor="t">
            <a:normAutofit/>
          </a:bodyPr>
          <a:lstStyle/>
          <a:p>
            <a:r>
              <a:rPr lang="en-US" dirty="0"/>
              <a:t>Growth strategy</a:t>
            </a:r>
          </a:p>
          <a:p>
            <a:r>
              <a:rPr lang="en-US" dirty="0"/>
              <a:t>Market analysis</a:t>
            </a:r>
          </a:p>
          <a:p>
            <a:r>
              <a:rPr lang="en-US" dirty="0"/>
              <a:t>Financial overview</a:t>
            </a:r>
          </a:p>
          <a:p>
            <a:r>
              <a:rPr lang="en-US" dirty="0"/>
              <a:t>Innovative solutions</a:t>
            </a:r>
          </a:p>
          <a:p>
            <a:r>
              <a:rPr lang="en-US" dirty="0"/>
              <a:t>Future initiatives</a:t>
            </a:r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24CE9DC1-A2DD-1D43-E9E8-622D407D8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04400" y="5781039"/>
            <a:ext cx="2060618" cy="133764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48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57E1B-0DBC-06C1-F223-A30C91DC7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612648"/>
            <a:ext cx="11201400" cy="3566160"/>
          </a:xfrm>
        </p:spPr>
        <p:txBody>
          <a:bodyPr/>
          <a:lstStyle/>
          <a:p>
            <a:r>
              <a:rPr lang="en-US" dirty="0"/>
              <a:t>Strategies</a:t>
            </a:r>
            <a:br>
              <a:rPr lang="en-US" dirty="0"/>
            </a:br>
            <a:r>
              <a:rPr lang="en-US" b="0" dirty="0"/>
              <a:t>For Growth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C759E-CFF8-FDF1-6D2A-8693D7E3F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0088" y="4688450"/>
            <a:ext cx="4832431" cy="941832"/>
          </a:xfrm>
        </p:spPr>
        <p:txBody>
          <a:bodyPr/>
          <a:lstStyle/>
          <a:p>
            <a:r>
              <a:rPr lang="en-US" dirty="0"/>
              <a:t>NAVIGATING THE FUTURE</a:t>
            </a:r>
          </a:p>
        </p:txBody>
      </p:sp>
    </p:spTree>
    <p:extLst>
      <p:ext uri="{BB962C8B-B14F-4D97-AF65-F5344CB8AC3E}">
        <p14:creationId xmlns:p14="http://schemas.microsoft.com/office/powerpoint/2010/main" val="271200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B7E9F-66A3-E732-9882-019223003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CAD8753-B2FF-7A09-5A9C-053D3E93D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1516" y="1193716"/>
            <a:ext cx="7964903" cy="738784"/>
          </a:xfrm>
        </p:spPr>
        <p:txBody>
          <a:bodyPr/>
          <a:lstStyle/>
          <a:p>
            <a:r>
              <a:rPr lang="en-US" dirty="0"/>
              <a:t>CURRENT MARKET ANALYSIS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F39BB8-5D79-A2B6-F185-1FDB1B1598C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65475" y="2556387"/>
            <a:ext cx="8237726" cy="3514213"/>
          </a:xfrm>
        </p:spPr>
        <p:txBody>
          <a:bodyPr tIns="91440" bIns="91440">
            <a:noAutofit/>
          </a:bodyPr>
          <a:lstStyle/>
          <a:p>
            <a:pPr lvl="0"/>
            <a:r>
              <a:rPr lang="en-US" noProof="0" dirty="0"/>
              <a:t>We have identified important key trends that demand our attention.</a:t>
            </a:r>
          </a:p>
          <a:p>
            <a:pPr lvl="1"/>
            <a:r>
              <a:rPr lang="en-US" noProof="0" dirty="0"/>
              <a:t>Data reveals a steady increase in consumer demand for sustainable products, presenting an opportunity for our eco-friendly offerings.</a:t>
            </a:r>
          </a:p>
          <a:p>
            <a:pPr lvl="1"/>
            <a:r>
              <a:rPr lang="en-US" noProof="0" dirty="0"/>
              <a:t>Our competitors are now focusing on digital marketing strategies, suggesting a shift in consumer behavior.</a:t>
            </a:r>
          </a:p>
          <a:p>
            <a:pPr lvl="1"/>
            <a:r>
              <a:rPr lang="en-US" noProof="0" dirty="0"/>
              <a:t>Understanding these nuanced dynamics positions us to adapt </a:t>
            </a:r>
            <a:br>
              <a:rPr lang="en-US" noProof="0" dirty="0"/>
            </a:br>
            <a:r>
              <a:rPr lang="en-US" noProof="0" dirty="0"/>
              <a:t>and capitalize on emerging market preferences.</a:t>
            </a:r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98CBC11D-6840-21B9-CA4B-E2D630DE9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09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93A09-8EE1-0589-6584-5A80C8CBA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A8314A1D-E8CE-C7A5-477D-AC830108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54" y="960120"/>
            <a:ext cx="4621593" cy="3145536"/>
          </a:xfrm>
        </p:spPr>
        <p:txBody>
          <a:bodyPr anchor="b"/>
          <a:lstStyle/>
          <a:p>
            <a:r>
              <a:rPr lang="en-US" b="0" dirty="0"/>
              <a:t>MARKET</a:t>
            </a:r>
            <a:br>
              <a:rPr lang="en-US" dirty="0"/>
            </a:br>
            <a:r>
              <a:rPr lang="en-US" dirty="0"/>
              <a:t>EXPANSION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B7E444-9CC1-2E0C-CD13-D46AE7269F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0654" y="4768520"/>
            <a:ext cx="4621593" cy="729206"/>
          </a:xfrm>
        </p:spPr>
        <p:txBody>
          <a:bodyPr/>
          <a:lstStyle/>
          <a:p>
            <a:r>
              <a:rPr lang="en-US" dirty="0"/>
              <a:t>UNLOCKING NEW HORIZONS</a:t>
            </a:r>
          </a:p>
        </p:txBody>
      </p:sp>
      <p:pic>
        <p:nvPicPr>
          <p:cNvPr id="7" name="Picture Placeholder 6" descr="Palm Trees in the sunset&#10;">
            <a:extLst>
              <a:ext uri="{FF2B5EF4-FFF2-40B4-BE49-F238E27FC236}">
                <a16:creationId xmlns:a16="http://schemas.microsoft.com/office/drawing/2014/main" id="{08D0CEA6-AF38-AE14-6270-D7ACE6E8FE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6922" r="16922"/>
          <a:stretch/>
        </p:blipFill>
        <p:spPr>
          <a:xfrm>
            <a:off x="991499" y="-8626"/>
            <a:ext cx="4227271" cy="6889750"/>
          </a:xfrm>
        </p:spPr>
      </p:pic>
      <p:sp>
        <p:nvSpPr>
          <p:cNvPr id="23" name="Slide Number Placeholder 9">
            <a:extLst>
              <a:ext uri="{FF2B5EF4-FFF2-40B4-BE49-F238E27FC236}">
                <a16:creationId xmlns:a16="http://schemas.microsoft.com/office/drawing/2014/main" id="{A5817512-F496-86DB-FF1C-124524152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95840" y="5803095"/>
            <a:ext cx="1969178" cy="1315587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8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DFD3F5-1FD8-D8E9-A339-2E0AD4362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89" y="1115060"/>
            <a:ext cx="10149840" cy="914400"/>
          </a:xfrm>
        </p:spPr>
        <p:txBody>
          <a:bodyPr/>
          <a:lstStyle/>
          <a:p>
            <a:r>
              <a:rPr lang="en-US" dirty="0"/>
              <a:t>PRODUCT LAUNCH</a:t>
            </a:r>
          </a:p>
        </p:txBody>
      </p:sp>
      <p:graphicFrame>
        <p:nvGraphicFramePr>
          <p:cNvPr id="8" name="Content Placeholder 7" descr="A timeline of the product launch">
            <a:extLst>
              <a:ext uri="{FF2B5EF4-FFF2-40B4-BE49-F238E27FC236}">
                <a16:creationId xmlns:a16="http://schemas.microsoft.com/office/drawing/2014/main" id="{EC2509DB-BE59-ED99-D6E3-32F087DBEB97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271626274"/>
              </p:ext>
            </p:extLst>
          </p:nvPr>
        </p:nvGraphicFramePr>
        <p:xfrm>
          <a:off x="979488" y="2300288"/>
          <a:ext cx="4892675" cy="348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11D5AE8-6921-39C1-E418-851889C6A11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37288" y="2301069"/>
            <a:ext cx="4892675" cy="3482792"/>
          </a:xfrm>
        </p:spPr>
        <p:txBody>
          <a:bodyPr/>
          <a:lstStyle/>
          <a:p>
            <a:pPr lvl="0"/>
            <a:r>
              <a:rPr lang="en-US" noProof="0" dirty="0"/>
              <a:t>Currently gearing up for a ground-breaking launch </a:t>
            </a:r>
          </a:p>
          <a:p>
            <a:pPr lvl="0"/>
            <a:r>
              <a:rPr lang="en-US" noProof="0" dirty="0"/>
              <a:t>Our new offerings will captivate the market</a:t>
            </a:r>
          </a:p>
          <a:p>
            <a:pPr lvl="0"/>
            <a:r>
              <a:rPr lang="en-US" noProof="0" dirty="0"/>
              <a:t>Our marketing campaign will generate anticipation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86C9473-DCBE-5AC0-BD76-5F5BBD9EF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750559"/>
            <a:ext cx="1745658" cy="136812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2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5465-1429-D275-D49E-7909CB0F0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1516" y="1193716"/>
            <a:ext cx="7964903" cy="738784"/>
          </a:xfrm>
        </p:spPr>
        <p:txBody>
          <a:bodyPr/>
          <a:lstStyle/>
          <a:p>
            <a:pPr lvl="0"/>
            <a:r>
              <a:rPr lang="en-US" noProof="0" dirty="0"/>
              <a:t>MARKETING STRATEGIES</a:t>
            </a:r>
          </a:p>
        </p:txBody>
      </p:sp>
      <p:pic>
        <p:nvPicPr>
          <p:cNvPr id="7" name="Picture Placeholder 6" descr="A palm tree with orange and yellow sky">
            <a:extLst>
              <a:ext uri="{FF2B5EF4-FFF2-40B4-BE49-F238E27FC236}">
                <a16:creationId xmlns:a16="http://schemas.microsoft.com/office/drawing/2014/main" id="{5D9F4C5F-82A5-4F7A-2AC4-3B5A562C6F7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1" b="11"/>
          <a:stretch/>
        </p:blipFill>
        <p:spPr>
          <a:xfrm>
            <a:off x="443123" y="-899"/>
            <a:ext cx="1657350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1C860-DBA7-1E7E-0DAB-AA0FB426A9F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165475" y="2555875"/>
            <a:ext cx="8237538" cy="3620638"/>
          </a:xfrm>
        </p:spPr>
        <p:txBody>
          <a:bodyPr/>
          <a:lstStyle/>
          <a:p>
            <a:pPr lvl="0"/>
            <a:r>
              <a:rPr lang="en-US" noProof="0" dirty="0"/>
              <a:t>Implement personalized engagement strategies</a:t>
            </a:r>
          </a:p>
          <a:p>
            <a:pPr lvl="0"/>
            <a:r>
              <a:rPr lang="en-US" noProof="0" dirty="0"/>
              <a:t>Tailor campaigns to resonate with specific demographics, </a:t>
            </a:r>
            <a:br>
              <a:rPr lang="en-US" noProof="0" dirty="0"/>
            </a:br>
            <a:r>
              <a:rPr lang="en-US" noProof="0" dirty="0"/>
              <a:t>fostering a sense of relevance and connection</a:t>
            </a:r>
          </a:p>
          <a:p>
            <a:pPr lvl="0"/>
            <a:r>
              <a:rPr lang="en-US" noProof="0" dirty="0"/>
              <a:t>Collaborate with influencers and thought leaders to amplify </a:t>
            </a:r>
            <a:br>
              <a:rPr lang="en-US" noProof="0" dirty="0"/>
            </a:br>
            <a:r>
              <a:rPr lang="en-US" noProof="0" dirty="0"/>
              <a:t>our brand message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59D4463-318E-3270-28E4-84BE78874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6160" y="5821679"/>
            <a:ext cx="1948858" cy="129700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868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EF040B4-755A-C69E-F89F-25060E50D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9997" y="1100989"/>
            <a:ext cx="9464150" cy="921683"/>
          </a:xfrm>
        </p:spPr>
        <p:txBody>
          <a:bodyPr/>
          <a:lstStyle/>
          <a:p>
            <a:r>
              <a:rPr lang="en-US" dirty="0"/>
              <a:t>FINANCIAL OVERVIEW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7C06334-3BA3-F798-DAFB-F67548D4A5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96158" y="2286688"/>
            <a:ext cx="4160699" cy="4003675"/>
          </a:xfrm>
        </p:spPr>
        <p:txBody>
          <a:bodyPr tIns="91440" bIns="91440">
            <a:normAutofit/>
          </a:bodyPr>
          <a:lstStyle/>
          <a:p>
            <a:r>
              <a:rPr lang="en-US" dirty="0"/>
              <a:t>Our financial overview reflects </a:t>
            </a:r>
            <a:br>
              <a:rPr lang="en-US" dirty="0"/>
            </a:br>
            <a:r>
              <a:rPr lang="en-US" dirty="0"/>
              <a:t>a robust and resilient fiscal performance.</a:t>
            </a:r>
          </a:p>
          <a:p>
            <a:r>
              <a:rPr lang="en-US" dirty="0"/>
              <a:t>Key indicators show consistent revenue growth over the past quarter, attributed to strategic cost management and successful marketing.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D1C18E5-A1D9-5C68-99FC-1FDBFB37F9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113448" y="2286688"/>
            <a:ext cx="4160699" cy="4003675"/>
          </a:xfrm>
        </p:spPr>
        <p:txBody>
          <a:bodyPr/>
          <a:lstStyle/>
          <a:p>
            <a:r>
              <a:rPr lang="en-US" dirty="0"/>
              <a:t>Operating margins have improved, signaling operational efficiency, while strengthening our reserves.</a:t>
            </a:r>
          </a:p>
          <a:p>
            <a:r>
              <a:rPr lang="en-US" dirty="0"/>
              <a:t>This underscores our commitment to financial stability, positioning us for sustained growth. 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96582B-479F-BDEB-BD49-B079CDED1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2710" y="5811519"/>
            <a:ext cx="1742307" cy="1307163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273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310A25-DF0E-E2D9-DB16-151A5C8E2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89" y="1115060"/>
            <a:ext cx="10149840" cy="914400"/>
          </a:xfrm>
        </p:spPr>
        <p:txBody>
          <a:bodyPr/>
          <a:lstStyle/>
          <a:p>
            <a:r>
              <a:rPr lang="en-US" dirty="0"/>
              <a:t>CURRENT MARKET ANALYSIS </a:t>
            </a:r>
          </a:p>
        </p:txBody>
      </p:sp>
      <p:graphicFrame>
        <p:nvGraphicFramePr>
          <p:cNvPr id="5" name="Table Placeholder 2">
            <a:extLst>
              <a:ext uri="{FF2B5EF4-FFF2-40B4-BE49-F238E27FC236}">
                <a16:creationId xmlns:a16="http://schemas.microsoft.com/office/drawing/2014/main" id="{64C1C7E2-03A6-7EE9-F1B3-19DB0877ED78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3459135227"/>
              </p:ext>
            </p:extLst>
          </p:nvPr>
        </p:nvGraphicFramePr>
        <p:xfrm>
          <a:off x="979488" y="2311400"/>
          <a:ext cx="7091364" cy="347257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772841">
                  <a:extLst>
                    <a:ext uri="{9D8B030D-6E8A-4147-A177-3AD203B41FA5}">
                      <a16:colId xmlns:a16="http://schemas.microsoft.com/office/drawing/2014/main" val="30750867"/>
                    </a:ext>
                  </a:extLst>
                </a:gridCol>
                <a:gridCol w="1772841">
                  <a:extLst>
                    <a:ext uri="{9D8B030D-6E8A-4147-A177-3AD203B41FA5}">
                      <a16:colId xmlns:a16="http://schemas.microsoft.com/office/drawing/2014/main" val="1038941322"/>
                    </a:ext>
                  </a:extLst>
                </a:gridCol>
                <a:gridCol w="1772841">
                  <a:extLst>
                    <a:ext uri="{9D8B030D-6E8A-4147-A177-3AD203B41FA5}">
                      <a16:colId xmlns:a16="http://schemas.microsoft.com/office/drawing/2014/main" val="529645500"/>
                    </a:ext>
                  </a:extLst>
                </a:gridCol>
                <a:gridCol w="1772841">
                  <a:extLst>
                    <a:ext uri="{9D8B030D-6E8A-4147-A177-3AD203B41FA5}">
                      <a16:colId xmlns:a16="http://schemas.microsoft.com/office/drawing/2014/main" val="3469610457"/>
                    </a:ext>
                  </a:extLst>
                </a:gridCol>
              </a:tblGrid>
              <a:tr h="6945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Quarter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Revenue growth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Market share increase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Customer acquisition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1432886"/>
                  </a:ext>
                </a:extLst>
              </a:tr>
              <a:tr h="6945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40625"/>
                  </a:ext>
                </a:extLst>
              </a:tr>
              <a:tr h="6945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2393470"/>
                  </a:ext>
                </a:extLst>
              </a:tr>
              <a:tr h="6945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1364400"/>
                  </a:ext>
                </a:extLst>
              </a:tr>
              <a:tr h="6945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263980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EB7C0-CEAD-070D-440B-E72D2B1A78D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445190" y="2301069"/>
            <a:ext cx="2684773" cy="3482792"/>
          </a:xfrm>
        </p:spPr>
        <p:txBody>
          <a:bodyPr/>
          <a:lstStyle/>
          <a:p>
            <a:pPr lvl="0"/>
            <a:r>
              <a:rPr lang="en-US" noProof="0" dirty="0"/>
              <a:t>Market expansion</a:t>
            </a:r>
          </a:p>
          <a:p>
            <a:pPr lvl="0"/>
            <a:r>
              <a:rPr lang="en-US" noProof="0" dirty="0"/>
              <a:t>Product innovation</a:t>
            </a:r>
          </a:p>
          <a:p>
            <a:pPr lvl="0"/>
            <a:r>
              <a:rPr lang="en-US" noProof="0" dirty="0"/>
              <a:t>Customer retention</a:t>
            </a:r>
          </a:p>
          <a:p>
            <a:pPr lvl="0"/>
            <a:r>
              <a:rPr lang="en-US" noProof="0" dirty="0"/>
              <a:t>Operational efficiency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3145F-C768-2BFB-0397-EA7813AC3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9360" y="5882640"/>
            <a:ext cx="1745658" cy="123604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3148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7670762_wac_SD_V12" id="{7A12FC3B-6876-4B64-BD29-85411680474D}" vid="{FAF419BD-AB88-4BA8-B634-A11C4B16F0C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C01411-FC44-465B-AE6A-48D449341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A918A9-726B-4A91-8209-236B8401AFF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Vapor Trail design</Template>
  <TotalTime>5</TotalTime>
  <Words>407</Words>
  <Application>Microsoft Office PowerPoint</Application>
  <PresentationFormat>Widescreen</PresentationFormat>
  <Paragraphs>122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Century Gothic</vt:lpstr>
      <vt:lpstr>Trebuchet MS</vt:lpstr>
      <vt:lpstr>Wingdings 3</vt:lpstr>
      <vt:lpstr>Custom</vt:lpstr>
      <vt:lpstr>Custom Design</vt:lpstr>
      <vt:lpstr>Facet</vt:lpstr>
      <vt:lpstr>PROJECT KICKOFF Meeting</vt:lpstr>
      <vt:lpstr>agenda</vt:lpstr>
      <vt:lpstr>Strategies For Growth</vt:lpstr>
      <vt:lpstr>CURRENT MARKET ANALYSIS</vt:lpstr>
      <vt:lpstr>MARKET EXPANSION</vt:lpstr>
      <vt:lpstr>PRODUCT LAUNCH</vt:lpstr>
      <vt:lpstr>MARKETING STRATEGIES</vt:lpstr>
      <vt:lpstr>FINANCIAL OVERVIEW</vt:lpstr>
      <vt:lpstr>CURRENT MARKET ANALYSIS </vt:lpstr>
      <vt:lpstr>FINANCIAL SNAPSHOT</vt:lpstr>
      <vt:lpstr>Innovative Solutions</vt:lpstr>
      <vt:lpstr>FUTURE INITIATIVES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Aditi Ladha</dc:creator>
  <cp:lastModifiedBy>Aditi Ladha</cp:lastModifiedBy>
  <cp:revision>1</cp:revision>
  <dcterms:created xsi:type="dcterms:W3CDTF">2024-11-12T10:20:44Z</dcterms:created>
  <dcterms:modified xsi:type="dcterms:W3CDTF">2024-11-12T10:25:50Z</dcterms:modified>
</cp:coreProperties>
</file>