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5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FB897-5E76-DBCF-3316-13CE676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1F42E-B80D-985C-3891-E7F5E50E0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FA145-D414-01EC-8F69-936C57CB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586C6-BE9B-B896-98CF-27B54576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6ED0B-FA6D-ADF1-331C-A458B393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1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451B0-AA33-22F7-D460-224FA0B9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8B77BE-1EE7-ADA1-1D30-700E2ACFC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C10DC-93C2-5EC3-4333-6356C8C2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D4F32-3F4F-F282-B7B1-63BF1CB7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46294-8FA5-832A-AB7C-B377B7384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1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F16194-A3E4-31E4-77FD-8AEDBDBDA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9661F-07F8-0C45-35C2-159F88A78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BCC6B-8EDD-0BE4-FD74-F29C641B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D26D6-7486-4B52-F45C-3591E57A0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8B6F6-3A00-2EFB-32A7-60F71B24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6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D167-8E94-4FBC-55A3-B2BBB4293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A5374-CCC7-6D1D-1BD7-BFEE7509D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58AD1-257A-AEF2-B21B-2178E5185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DC281-20AD-DBEE-17D1-7E11B827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9D523-C9A2-1826-0003-95E19FDD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4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68B4-AA45-4F56-40AE-7901B73F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EDC32-96F6-E9D6-5847-45BDE0089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0E7C0-469D-6CB2-6391-B7CD0693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12555-D0F6-4AAF-2C19-F60E1AA0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2E82B-278D-4023-C4BE-9677B57F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6A1E-6348-53D1-3BE3-E3DE009A6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B18B-A6CE-EBEB-BEDE-3BF6A9E89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71DC9-274F-9E65-4508-0EE0F10BE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9D456-D3AD-287E-F3BB-37B915AC3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759F9-F5E5-F419-35E9-1BCD0AFD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57D7A-9B5B-3CAB-6982-17580CDF6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6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A9E8-6BB6-7AF9-DF8C-A96A0C8D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417AB-6758-81C8-EE66-AA7DC738E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E5DE0-3F59-20E8-BC7F-77C3DAD06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218C2C-5EA2-78DC-D984-30FE7B3E0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6EE8E-6C78-8560-FD3E-1CD7372A8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7BF22-6694-E414-CDE0-8D2408BF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6C7AC7-DFF4-BCFF-1CEA-85E2FE04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666E89-0F77-C8F9-2165-7705208E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5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52D2B-6A10-147D-C491-47BCF199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634D7-7B70-0BDD-F323-1D264258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730408-7A6F-6B0B-5F39-E928E7BC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4AA63-D09E-DA07-5E9F-3B8BBB688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2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1E3F64-AD3E-5540-9F8C-BE5EECCE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2BF5A-FD22-1C18-DB53-2454CF67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F6FD3-5CBB-007B-058E-F5441094B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1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CB7E-80A0-4AC0-EC15-872CAA3D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8963C-EE75-365F-C87D-9F42D7602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C8A30-009E-F6BC-298C-BDA0A2005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76481-ED2D-4FF8-398F-3D5445E3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BD540-CB5E-70B2-1B1F-63CED2E4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697D5-446E-91B1-3D33-FEF6E255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C85B1-4DCC-2C80-08EE-6D52F8DC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16ABD-B82B-8D9A-E48D-8B508682F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C6249-08F8-FE0E-0320-28E62B5CD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B51A-33CA-6670-0F05-162A266C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BDB8D-FDAC-782A-659C-920D3863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57EE1-3803-1B0D-A73E-11C89685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46936-6DD3-568F-29A1-70073656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BD8DC-677C-5173-47B7-D38B87A3D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498C0-F1D0-6D95-3692-08244A4CA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9023F3-8D02-4E8C-97C2-CB2B2B6DA980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D3341-F8FB-CA02-3C25-78D985936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39328-90E2-8578-2851-6095C2EAA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FF255D-119A-41B4-826E-5F89304D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9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2CF26104-855C-E752-4C4B-CF8228695E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05677" y="2248354"/>
            <a:ext cx="1180646" cy="11806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A516F7-568B-2E14-7EE8-AD7B7E8FA3EA}"/>
              </a:ext>
            </a:extLst>
          </p:cNvPr>
          <p:cNvSpPr txBox="1"/>
          <p:nvPr/>
        </p:nvSpPr>
        <p:spPr>
          <a:xfrm>
            <a:off x="3127975" y="3820886"/>
            <a:ext cx="5936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Click the Audio button to hear the recording</a:t>
            </a:r>
          </a:p>
        </p:txBody>
      </p:sp>
    </p:spTree>
    <p:extLst>
      <p:ext uri="{BB962C8B-B14F-4D97-AF65-F5344CB8AC3E}">
        <p14:creationId xmlns:p14="http://schemas.microsoft.com/office/powerpoint/2010/main" val="1174049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Aditi Ladha</dc:creator>
  <cp:lastModifiedBy>Aditi Ladha</cp:lastModifiedBy>
  <cp:revision>1</cp:revision>
  <dcterms:created xsi:type="dcterms:W3CDTF">2024-12-06T05:06:14Z</dcterms:created>
  <dcterms:modified xsi:type="dcterms:W3CDTF">2024-12-06T08:08:42Z</dcterms:modified>
</cp:coreProperties>
</file>