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83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iti\OneDrive\Desktop\My%20Excel%20Online\TikTok%20Videos\Excel%20Files\How%20to%20Link%20an%20Excel%20Charts%20to%20PowerPoint%20Slid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9190</c:v>
                </c:pt>
                <c:pt idx="1">
                  <c:v>2528</c:v>
                </c:pt>
                <c:pt idx="2">
                  <c:v>8616</c:v>
                </c:pt>
                <c:pt idx="3">
                  <c:v>7926</c:v>
                </c:pt>
                <c:pt idx="4">
                  <c:v>3643</c:v>
                </c:pt>
                <c:pt idx="5">
                  <c:v>4558</c:v>
                </c:pt>
                <c:pt idx="6">
                  <c:v>3652</c:v>
                </c:pt>
                <c:pt idx="7">
                  <c:v>2807</c:v>
                </c:pt>
                <c:pt idx="8">
                  <c:v>7926</c:v>
                </c:pt>
                <c:pt idx="9">
                  <c:v>3291</c:v>
                </c:pt>
                <c:pt idx="10">
                  <c:v>6787</c:v>
                </c:pt>
                <c:pt idx="11">
                  <c:v>6588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F0-4489-99F3-B65C1EBF2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6801183"/>
        <c:axId val="2006807423"/>
      </c:barChart>
      <c:catAx>
        <c:axId val="200680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807423"/>
        <c:crosses val="autoZero"/>
        <c:auto val="1"/>
        <c:lblAlgn val="ctr"/>
        <c:lblOffset val="100"/>
        <c:noMultiLvlLbl val="0"/>
      </c:catAx>
      <c:valAx>
        <c:axId val="2006807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068011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B9AC-9806-63E9-B399-9B16CF549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B1F3C8-61E3-444B-A231-E3098B464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F1EB4-E1BB-3187-1027-DF6B78723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9DE6-998D-361F-3DA0-F02293E6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01FBF-669F-5934-B00B-D92B7B12E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3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72657-F43A-1C77-900F-30BA2EF83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06B2BE-16D2-3738-793C-11A451E283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A13E9-3410-D806-193E-E46CBAD0F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3DD79-3D8F-231B-697E-EABD42F3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C3364-E14F-40D7-3582-7A36AE226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20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6A23BF-78AD-C0BB-7CFF-2E27E3E84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1418EC-815C-37DD-0C3F-5A4BB16F6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C7D45-FA28-3ACA-688A-333EB2B6E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DAB7-E128-884C-0299-6BD07A7BB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3D6AE-F568-E8BD-CAAA-3561A589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2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97743-77B2-D624-C0C2-B52ADF1A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912F3-DC92-3C2B-A99B-EA34A45CD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6EE12-F754-DEA0-0D34-8880293BD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ACF81-3E4D-0A7F-E5B8-D88B3C5D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9BE86-6402-5DC3-F032-3A86FED9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0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0E022-75C2-1644-48A2-1B98308B7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1BE35-DC99-E0B2-15B9-5B3974AD6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B4AD7-783E-8B94-AD15-618E7E6FF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6DD4F-EBC0-F758-C7E3-B7618F806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7CDAB-8446-6F3A-4B8A-E33D6A2B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9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66D97-6AEB-D5F7-10FC-AE83E367B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70081-F548-C550-BB7B-51E586413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24C1F1-2AA9-F55A-DB30-EDDF98E02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F5CCC6-6979-CA7E-587C-E9E2EFFF8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5EC7D-B2BC-631F-27C4-E1C793FFD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EA6FC-73C6-C7E5-CA17-237504F9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8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0AC27-9040-0410-96C9-1939955EC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1CF6E-8FC3-DDC4-36FA-BF508608C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52B82-36A0-D783-5BB5-AD18E80E8E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BD0804-470E-CACB-4DE4-F38D866A11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C286E-8084-796B-ECD4-DA533D7D9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F984D2-1D36-31D6-D9E6-31085DEA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B827C-808B-E85D-C35E-9966450B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24D57-B88A-A4EE-EB09-CAD908FD2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7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4FD9F-8CD5-946C-9BB6-06EB2099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3CE999-05BE-1724-9315-0075EBFAB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F32C1-46F4-78E1-FF81-797F9103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9903C5-001A-5456-6825-F6920EC3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98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7F2E2B-93B7-3823-5A04-8FD675F5F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E2FA63-1958-5A48-6F91-CAC7E93BB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2454A-BC02-AFB0-1C72-8A26E2344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6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EFEA-54E8-AEB5-0254-CE09C9AAC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C43B5-53B0-3FED-B191-B0F3DF4EB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48D228-0EBD-3081-C03F-CF44965DB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3C9F3-CABB-9169-2293-7C2FA7053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E7A1BC-2F69-EC2F-FA16-8A7796171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34443-1711-A4FB-A3A1-5935EC445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582F1-EB0E-B585-DDFB-A3A87B799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3F87CA-4276-5677-461E-39B0E783F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E6A9B7-40DC-8CE6-C195-52E5A3937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3BB08-65C9-488B-DCCE-AD4EE3101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2CE25-B474-BAAB-5FC0-974564DE8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79818-5604-389A-3011-1295F7BE0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7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0A7C08-A3B9-0D1C-3320-0D78C1E54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58511-4F74-8660-4D25-AB0B2EE56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A27CBB-1733-BF22-C2FC-DEB370A2FB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BD2D78-A4C9-4D41-A3B5-D8C6F251F013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65180-E9AD-A177-0858-BA3181363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27C8C-557E-57B6-DF89-866E234DF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0279AE-74A7-4BD9-9B07-C8860F629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6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36F47F3D-613E-9593-5649-11235D10228B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8279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Ladha</cp:lastModifiedBy>
  <cp:revision>2</cp:revision>
  <dcterms:created xsi:type="dcterms:W3CDTF">2024-12-18T09:37:55Z</dcterms:created>
  <dcterms:modified xsi:type="dcterms:W3CDTF">2024-12-18T10:01:38Z</dcterms:modified>
</cp:coreProperties>
</file>