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77" y="1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8/30/2026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SLIDE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737360"/>
            <a:ext cx="4937760" cy="17373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A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>
              <a:buNone/>
              <a:defRPr lang="en-US" dirty="0"/>
            </a:lvl1pPr>
          </a:lstStyle>
          <a:p>
            <a:pPr marL="0" indent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6894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60720" y="0"/>
            <a:ext cx="3383280" cy="514350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rracotta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9360" y="1097280"/>
            <a:ext cx="2286000" cy="2286000"/>
          </a:xfrm>
          <a:prstGeom prst="ellipse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Olive 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806440" y="2834640"/>
            <a:ext cx="1371600" cy="1371600"/>
          </a:xfrm>
          <a:prstGeom prst="ellipse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234440"/>
            <a:ext cx="1005840" cy="54864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8229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C0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REMOTE WORK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73736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Why remote works for a small team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640080" y="3611880"/>
            <a:ext cx="4663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Lower costs, wider talent, happier people — and the practices that keep it all working.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shift, in plain terms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Remote work is no longer an experiment for small teams. It is a practical operating model that trades fixed overhead for flexibility — if it is set up deliberately.</a:t>
            </a:r>
            <a:endParaRPr lang="en-US" sz="140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286000"/>
            <a:ext cx="2423160" cy="187452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286000"/>
            <a:ext cx="73152" cy="1874520"/>
          </a:xfrm>
          <a:prstGeom prst="rect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32688" y="248716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Fewer walls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32688" y="2871216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No office lease means budget moves to people, tools, and growth.</a:t>
            </a:r>
            <a:endParaRPr lang="en-US" sz="125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7560" y="2286000"/>
            <a:ext cx="2423160" cy="187452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37560" y="2286000"/>
            <a:ext cx="73152" cy="1874520"/>
          </a:xfrm>
          <a:prstGeom prst="rect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30168" y="248716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Wider net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3630168" y="2871216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Hire for skill, not commute radius — a real edge for a small team.</a:t>
            </a:r>
            <a:endParaRPr lang="en-US" sz="125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2286000"/>
            <a:ext cx="2423160" cy="187452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5040" y="2286000"/>
            <a:ext cx="73152" cy="1874520"/>
          </a:xfrm>
          <a:prstGeom prst="rect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327648" y="2487168"/>
            <a:ext cx="20116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Better focus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6327648" y="2871216"/>
            <a:ext cx="20116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Quiet, self-directed hours replace drop-by interruptions.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the money is saved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For a team of ten, overhead is the biggest fixed line item after payroll. Remote shrinks it.</a:t>
            </a:r>
            <a:endParaRPr lang="en-US" sz="1350" dirty="0"/>
          </a:p>
        </p:txBody>
      </p:sp>
      <p:sp>
        <p:nvSpPr>
          <p:cNvPr id="5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00200"/>
            <a:ext cx="7863840" cy="64008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1828800"/>
            <a:ext cx="182880" cy="182880"/>
          </a:xfrm>
          <a:prstGeom prst="ellipse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234440" y="164592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Office rent and utilities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3977640" y="164592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single largest cut — no lease, no fit-out, no cleaning contract.</a:t>
            </a:r>
            <a:endParaRPr lang="en-US" sz="1200" dirty="0"/>
          </a:p>
        </p:txBody>
      </p:sp>
      <p:sp>
        <p:nvSpPr>
          <p:cNvPr id="9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2377440"/>
            <a:ext cx="7863840" cy="640080"/>
          </a:xfrm>
          <a:prstGeom prst="rect">
            <a:avLst/>
          </a:prstGeom>
          <a:solidFill>
            <a:srgbClr val="F3EA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2606040"/>
            <a:ext cx="182880" cy="182880"/>
          </a:xfrm>
          <a:prstGeom prst="ellipse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234440" y="242316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Commuting and travel</a:t>
            </a:r>
            <a:endParaRPr lang="en-US" sz="1450" dirty="0"/>
          </a:p>
        </p:txBody>
      </p:sp>
      <p:sp>
        <p:nvSpPr>
          <p:cNvPr id="12" name="Text 10"/>
          <p:cNvSpPr/>
          <p:nvPr/>
        </p:nvSpPr>
        <p:spPr>
          <a:xfrm>
            <a:off x="3977640" y="242316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Parking, mileage, and in-town travel budgets largely disappear.</a:t>
            </a:r>
            <a:endParaRPr lang="en-US" sz="1200" dirty="0"/>
          </a:p>
        </p:txBody>
      </p:sp>
      <p:sp>
        <p:nvSpPr>
          <p:cNvPr id="13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154680"/>
            <a:ext cx="7863840" cy="64008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3383280"/>
            <a:ext cx="182880" cy="182880"/>
          </a:xfrm>
          <a:prstGeom prst="ellipse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234440" y="320040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Equipment and supplies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3977640" y="320040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 good laptop per person replaces duplicate office kit.</a:t>
            </a:r>
            <a:endParaRPr lang="en-US" sz="1200" dirty="0"/>
          </a:p>
        </p:txBody>
      </p:sp>
      <p:sp>
        <p:nvSpPr>
          <p:cNvPr id="17" name="Row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931920"/>
            <a:ext cx="7863840" cy="640080"/>
          </a:xfrm>
          <a:prstGeom prst="rect">
            <a:avLst/>
          </a:prstGeom>
          <a:solidFill>
            <a:srgbClr val="F3EAD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Bullet do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8680" y="4160520"/>
            <a:ext cx="182880" cy="182880"/>
          </a:xfrm>
          <a:prstGeom prst="ellipse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234440" y="3977640"/>
            <a:ext cx="2651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Reduced turnover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3977640" y="3977640"/>
            <a:ext cx="4343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Every retained hire avoids the cost of recruiting and ramping a replacement.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64008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Illustrative categories — actual savings depend on your current setup.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People stay, and they do better work</a:t>
            </a:r>
            <a:endParaRPr lang="en-US" sz="2800" dirty="0"/>
          </a:p>
        </p:txBody>
      </p:sp>
      <p:sp>
        <p:nvSpPr>
          <p:cNvPr id="4" name="Lef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234440"/>
            <a:ext cx="3977640" cy="324612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60120" y="1481328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team gains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960120" y="2011680"/>
            <a:ext cx="3337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A322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Hours back from the commute, every day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A322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Real control over when deep work happens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3A322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Room for family, health, and life admin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3A322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Less burnout, fewer sick days lost</a:t>
            </a:r>
            <a:endParaRPr lang="en-US" sz="1300" dirty="0"/>
          </a:p>
        </p:txBody>
      </p:sp>
      <p:sp>
        <p:nvSpPr>
          <p:cNvPr id="7" name="Right panel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892040" y="1234440"/>
            <a:ext cx="3611880" cy="3246120"/>
          </a:xfrm>
          <a:prstGeom prst="rect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212080" y="1481328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the business gains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212080" y="2011680"/>
            <a:ext cx="301752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7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Access to talent in any city or time zone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7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Higher retention on a small headcount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F7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Flexibility becomes a hiring advantage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7F1E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Coverage across hours without overtime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Making it actually work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640080" y="1097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Remote pays off when the habits are explicit. Four that matter most for a small team.</a:t>
            </a:r>
            <a:endParaRPr lang="en-US" sz="1350" dirty="0"/>
          </a:p>
        </p:txBody>
      </p:sp>
      <p:sp>
        <p:nvSpPr>
          <p:cNvPr id="5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691640"/>
            <a:ext cx="3794760" cy="137160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96112" y="18745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05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08760" y="18745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Write things down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1508760" y="23134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Decisions live in a shared doc, not in a conversation someone missed.</a:t>
            </a:r>
            <a:endParaRPr lang="en-US" sz="1200" dirty="0"/>
          </a:p>
        </p:txBody>
      </p:sp>
      <p:sp>
        <p:nvSpPr>
          <p:cNvPr id="9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1691640"/>
            <a:ext cx="3794760" cy="137160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965192" y="18745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05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577840" y="18745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Protect a core overlap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5577840" y="23134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few shared hours a day for questions; the rest is async by default.</a:t>
            </a:r>
            <a:endParaRPr lang="en-US" sz="1200" dirty="0"/>
          </a:p>
        </p:txBody>
      </p:sp>
      <p:sp>
        <p:nvSpPr>
          <p:cNvPr id="13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3291840"/>
            <a:ext cx="3794760" cy="137160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96112" y="34747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05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08760" y="34747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Measure output, not hours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1508760" y="39136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Agree what done looks like, then trust people to get there.</a:t>
            </a:r>
            <a:endParaRPr lang="en-US" sz="1200" dirty="0"/>
          </a:p>
        </p:txBody>
      </p:sp>
      <p:sp>
        <p:nvSpPr>
          <p:cNvPr id="17" name="Car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9160" y="3291840"/>
            <a:ext cx="3794760" cy="137160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965192" y="3474720"/>
            <a:ext cx="548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C056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577840" y="347472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5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Keep the human thread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5577840" y="391363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 regular check-in and an occasional in-person day hold the team together.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op ba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128016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384048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Where to start</a:t>
            </a:r>
            <a:endParaRPr lang="en-US" sz="2800" dirty="0"/>
          </a:p>
        </p:txBody>
      </p:sp>
      <p:sp>
        <p:nvSpPr>
          <p:cNvPr id="4" name="Step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737360"/>
            <a:ext cx="1737360" cy="54864"/>
          </a:xfrm>
          <a:prstGeom prst="rect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371600"/>
            <a:ext cx="310896" cy="310896"/>
          </a:xfrm>
          <a:prstGeom prst="ellipse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40080" y="193852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Pilot it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40080" y="233172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Run a four-week trial and agree up front what you will judge it on.</a:t>
            </a:r>
            <a:endParaRPr lang="en-US" sz="1150" dirty="0"/>
          </a:p>
        </p:txBody>
      </p:sp>
      <p:sp>
        <p:nvSpPr>
          <p:cNvPr id="9" name="Step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51760" y="1737360"/>
            <a:ext cx="1737360" cy="54864"/>
          </a:xfrm>
          <a:prstGeom prst="rect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51760" y="1371600"/>
            <a:ext cx="310896" cy="310896"/>
          </a:xfrm>
          <a:prstGeom prst="ellipse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265176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2651760" y="193852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Fix the toolkit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2651760" y="233172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One place for chat, one for docs, one for tasks. No duplicates.</a:t>
            </a:r>
            <a:endParaRPr lang="en-US" sz="1150" dirty="0"/>
          </a:p>
        </p:txBody>
      </p:sp>
      <p:sp>
        <p:nvSpPr>
          <p:cNvPr id="14" name="Step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737360"/>
            <a:ext cx="1737360" cy="54864"/>
          </a:xfrm>
          <a:prstGeom prst="rect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63440" y="1371600"/>
            <a:ext cx="310896" cy="310896"/>
          </a:xfrm>
          <a:prstGeom prst="ellipse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466344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663440" y="193852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Set the norms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4663440" y="233172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Response times, meeting hours, and how decisions get recorded.</a:t>
            </a:r>
            <a:endParaRPr lang="en-US" sz="1150" dirty="0"/>
          </a:p>
        </p:txBody>
      </p:sp>
      <p:sp>
        <p:nvSpPr>
          <p:cNvPr id="19" name="Step 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0" y="1737360"/>
            <a:ext cx="1737360" cy="54864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tep marker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75120" y="1371600"/>
            <a:ext cx="310896" cy="310896"/>
          </a:xfrm>
          <a:prstGeom prst="ellipse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67512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675120" y="1938528"/>
            <a:ext cx="1737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Review it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6675120" y="2331720"/>
            <a:ext cx="1737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Ask the team what broke, fix it, then make the change permanent.</a:t>
            </a:r>
            <a:endParaRPr lang="en-US" sz="1150" dirty="0"/>
          </a:p>
        </p:txBody>
      </p:sp>
      <p:sp>
        <p:nvSpPr>
          <p:cNvPr id="24" name="Callou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023360"/>
            <a:ext cx="7863840" cy="77724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4023360"/>
            <a:ext cx="73152" cy="777240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1005840" y="402336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small, write the rules down, and let the results decide how far you take it.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DE2D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83680" y="-822960"/>
            <a:ext cx="3108960" cy="3108960"/>
          </a:xfrm>
          <a:prstGeom prst="ellipse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Circ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223760" y="3383280"/>
            <a:ext cx="2194560" cy="2194560"/>
          </a:xfrm>
          <a:prstGeom prst="ellipse">
            <a:avLst/>
          </a:prstGeom>
          <a:solidFill>
            <a:srgbClr val="76804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Rul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40080" y="1234440"/>
            <a:ext cx="1005840" cy="54864"/>
          </a:xfrm>
          <a:prstGeom prst="rect">
            <a:avLst/>
          </a:prstGeom>
          <a:solidFill>
            <a:srgbClr val="C0563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8229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400" dirty="0">
                <a:solidFill>
                  <a:srgbClr val="C056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THE TAKEAWAY</a:t>
            </a:r>
            <a:endParaRPr lang="en-US" sz="1200" dirty="0"/>
          </a:p>
        </p:txBody>
      </p:sp>
      <p:sp>
        <p:nvSpPr>
          <p:cNvPr id="7" name="Text 0"/>
          <p:cNvSpPr>
            <a:spLocks noGrp="1"/>
          </p:cNvSpPr>
          <p:nvPr>
            <p:ph type="title" idx="100" hasCustomPrompt="1"/>
          </p:nvPr>
        </p:nvSpPr>
        <p:spPr>
          <a:xfrm>
            <a:off x="640080" y="1737360"/>
            <a:ext cx="4937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A322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smaller footprint, a stronger team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640080" y="3566160"/>
            <a:ext cx="5669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7A6F6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Remote work lets a small business spend less on space and more on people — with the focus, reach, and loyalty that come with it.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513</Words>
  <Application>Microsoft Office PowerPoint</Application>
  <PresentationFormat>On-screen Show (16:9)</PresentationFormat>
  <Paragraphs>71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Trebuchet MS</vt:lpstr>
      <vt:lpstr>Office Theme</vt:lpstr>
      <vt:lpstr>Why remote works for a small team</vt:lpstr>
      <vt:lpstr>The shift, in plain terms</vt:lpstr>
      <vt:lpstr>Where the money is saved</vt:lpstr>
      <vt:lpstr>People stay, and they do better work</vt:lpstr>
      <vt:lpstr>Making it actually work</vt:lpstr>
      <vt:lpstr>Where to start</vt:lpstr>
      <vt:lpstr>A smaller footprint, a stronger team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Aditi Lundia</dc:creator>
  <cp:lastModifiedBy>Aditi Lundia</cp:lastModifiedBy>
  <cp:revision>1</cp:revision>
  <dcterms:created xsi:type="dcterms:W3CDTF">2026-08-29T21:06:10Z</dcterms:created>
  <dcterms:modified xsi:type="dcterms:W3CDTF">2026-08-29T21:18:02Z</dcterms:modified>
</cp:coreProperties>
</file>